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73" r:id="rId6"/>
    <p:sldId id="256" r:id="rId7"/>
    <p:sldId id="257" r:id="rId8"/>
    <p:sldId id="268" r:id="rId9"/>
    <p:sldId id="269" r:id="rId10"/>
    <p:sldId id="272" r:id="rId11"/>
    <p:sldId id="260" r:id="rId12"/>
    <p:sldId id="271" r:id="rId13"/>
    <p:sldId id="259" r:id="rId14"/>
    <p:sldId id="262" r:id="rId15"/>
    <p:sldId id="261" r:id="rId16"/>
    <p:sldId id="263" r:id="rId1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7D50B0-8C36-4FA7-B665-BE1AD0300D5B}">
          <p14:sldIdLst>
            <p14:sldId id="264"/>
            <p14:sldId id="265"/>
            <p14:sldId id="266"/>
          </p14:sldIdLst>
        </p14:section>
        <p14:section name="Untitled Section" id="{5364DBE8-E828-44C6-91A0-AAFA9B8D65C7}">
          <p14:sldIdLst>
            <p14:sldId id="267"/>
            <p14:sldId id="273"/>
            <p14:sldId id="256"/>
            <p14:sldId id="257"/>
            <p14:sldId id="268"/>
            <p14:sldId id="269"/>
            <p14:sldId id="272"/>
            <p14:sldId id="260"/>
            <p14:sldId id="271"/>
            <p14:sldId id="259"/>
            <p14:sldId id="262"/>
            <p14:sldId id="261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97343"/>
    <a:srgbClr val="249027"/>
    <a:srgbClr val="3DCF40"/>
    <a:srgbClr val="C9436C"/>
    <a:srgbClr val="AC6093"/>
    <a:srgbClr val="64A88E"/>
    <a:srgbClr val="5353B9"/>
    <a:srgbClr val="A50021"/>
    <a:srgbClr val="F2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72,8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i="0" baseline="0">
                    <a:solidFill>
                      <a:srgbClr val="C00000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6"/>
                <c:pt idx="0">
                  <c:v>Prisidėjo prie asmeninės karjeros sėkmės</c:v>
                </c:pt>
                <c:pt idx="1">
                  <c:v>Išmokė įveikti asmeninius sunkumus</c:v>
                </c:pt>
                <c:pt idx="2">
                  <c:v>Paskatino ieškoti ir kitų vaikų sunkumų įveikimo ugdymo būdų</c:v>
                </c:pt>
                <c:pt idx="3">
                  <c:v>Padėjo geriau suprasti sunkumų įveikimo sampratą</c:v>
                </c:pt>
                <c:pt idx="4">
                  <c:v>Išmokė naujų vaiko socialinių gebėjimų ugdymo būdų</c:v>
                </c:pt>
                <c:pt idx="5">
                  <c:v>Išmokė klausytis ir suprasti, ką jaučia ir sako vaikai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6"/>
                <c:pt idx="0">
                  <c:v>30.17</c:v>
                </c:pt>
                <c:pt idx="1">
                  <c:v>46.55</c:v>
                </c:pt>
                <c:pt idx="2">
                  <c:v>39.660000000000011</c:v>
                </c:pt>
                <c:pt idx="3">
                  <c:v>63.790000000000013</c:v>
                </c:pt>
                <c:pt idx="4">
                  <c:v>65.95</c:v>
                </c:pt>
                <c:pt idx="5" formatCode="0.00">
                  <c:v>92.240000000000023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20"/>
        <c:axId val="174215936"/>
        <c:axId val="174217472"/>
      </c:barChart>
      <c:catAx>
        <c:axId val="1742159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200" b="1" i="0" baseline="0"/>
            </a:pPr>
            <a:endParaRPr lang="lt-LT"/>
          </a:p>
        </c:txPr>
        <c:crossAx val="174217472"/>
        <c:crosses val="autoZero"/>
        <c:auto val="1"/>
        <c:lblAlgn val="ctr"/>
        <c:lblOffset val="100"/>
        <c:noMultiLvlLbl val="0"/>
      </c:catAx>
      <c:valAx>
        <c:axId val="1742174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lt-LT"/>
          </a:p>
        </c:txPr>
        <c:crossAx val="174215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92,2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i="0" baseline="0">
                    <a:solidFill>
                      <a:srgbClr val="C00000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2"/>
                <c:pt idx="0">
                  <c:v>Kurdami ugdymo priemones vaikams</c:v>
                </c:pt>
                <c:pt idx="1">
                  <c:v>Bendraudami su grupės vaikais ne ZD valandėlių metu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2"/>
                <c:pt idx="0" formatCode="0.00">
                  <c:v>34.480000000000004</c:v>
                </c:pt>
                <c:pt idx="1">
                  <c:v>92.240000000000023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20"/>
        <c:axId val="174459904"/>
        <c:axId val="174461696"/>
      </c:barChart>
      <c:catAx>
        <c:axId val="1744599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200" b="1" i="0" baseline="0"/>
            </a:pPr>
            <a:endParaRPr lang="lt-LT"/>
          </a:p>
        </c:txPr>
        <c:crossAx val="174461696"/>
        <c:crosses val="autoZero"/>
        <c:auto val="1"/>
        <c:lblAlgn val="ctr"/>
        <c:lblOffset val="100"/>
        <c:noMultiLvlLbl val="0"/>
      </c:catAx>
      <c:valAx>
        <c:axId val="174461696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lt-LT"/>
          </a:p>
        </c:txPr>
        <c:crossAx val="17445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C00000"/>
                        </a:solidFill>
                      </a:defRPr>
                    </a:pPr>
                    <a:r>
                      <a:rPr lang="lt-LT" sz="2000" b="1" dirty="0" smtClean="0">
                        <a:solidFill>
                          <a:srgbClr val="C00000"/>
                        </a:solidFill>
                      </a:rPr>
                      <a:t>2</a:t>
                    </a:r>
                    <a:r>
                      <a:rPr lang="lt-LT" b="1" dirty="0" smtClean="0">
                        <a:solidFill>
                          <a:srgbClr val="C00000"/>
                        </a:solidFill>
                      </a:rPr>
                      <a:t>4,57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Bendraudami su būsimais vaikų mokytojais</c:v>
                </c:pt>
                <c:pt idx="1">
                  <c:v>Sunkumų įveikimo gebėjimų pamokydami įstaigos administraciją</c:v>
                </c:pt>
                <c:pt idx="2">
                  <c:v>Sunkumų įveikimo gebėjimų pamokydami programos įgyvendinančius pedagogus</c:v>
                </c:pt>
                <c:pt idx="3">
                  <c:v>Sunkumų įveikimo gebėjimų pamokydami programos neįgyvendinančius pedagogus</c:v>
                </c:pt>
                <c:pt idx="4">
                  <c:v>Bendraudami su kolegomis, administracija</c:v>
                </c:pt>
                <c:pt idx="5">
                  <c:v>Sunkumų įveikimo gebėjimų pamokydami ne savo grupės vaikų tėvus</c:v>
                </c:pt>
                <c:pt idx="6">
                  <c:v>Sunkumų įveikimo gebėjimų pamokydami savo grupės vaikų tėvus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12.07</c:v>
                </c:pt>
                <c:pt idx="1">
                  <c:v>8.620000000000001</c:v>
                </c:pt>
                <c:pt idx="2">
                  <c:v>39.660000000000011</c:v>
                </c:pt>
                <c:pt idx="3">
                  <c:v>50.43</c:v>
                </c:pt>
                <c:pt idx="4">
                  <c:v>56.03</c:v>
                </c:pt>
                <c:pt idx="5">
                  <c:v>24.57</c:v>
                </c:pt>
                <c:pt idx="6">
                  <c:v>78.410000000000025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20"/>
        <c:axId val="174920448"/>
        <c:axId val="174921984"/>
      </c:barChart>
      <c:catAx>
        <c:axId val="1749204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t-LT"/>
          </a:p>
        </c:txPr>
        <c:crossAx val="174921984"/>
        <c:crosses val="autoZero"/>
        <c:auto val="1"/>
        <c:lblAlgn val="ctr"/>
        <c:lblOffset val="100"/>
        <c:noMultiLvlLbl val="0"/>
      </c:catAx>
      <c:valAx>
        <c:axId val="174921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492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00" baseline="0"/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92,2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i="0" baseline="0">
                    <a:solidFill>
                      <a:srgbClr val="C00000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2"/>
                <c:pt idx="0">
                  <c:v>Bendraudami su šeimos nariais</c:v>
                </c:pt>
                <c:pt idx="1">
                  <c:v>Dalyvaudami akcijose prieš patyčias, smurtą, renginiuose, skirtuose emocinei vaikų sveikatai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2"/>
                <c:pt idx="0">
                  <c:v>43.97</c:v>
                </c:pt>
                <c:pt idx="1">
                  <c:v>62.07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20"/>
        <c:axId val="174777472"/>
        <c:axId val="174779008"/>
      </c:barChart>
      <c:catAx>
        <c:axId val="1747774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200" b="1" i="0" baseline="0"/>
            </a:pPr>
            <a:endParaRPr lang="lt-LT"/>
          </a:p>
        </c:txPr>
        <c:crossAx val="174779008"/>
        <c:crosses val="autoZero"/>
        <c:auto val="1"/>
        <c:lblAlgn val="ctr"/>
        <c:lblOffset val="100"/>
        <c:noMultiLvlLbl val="0"/>
      </c:catAx>
      <c:valAx>
        <c:axId val="1747790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lt-LT"/>
          </a:p>
        </c:txPr>
        <c:crossAx val="174777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solidFill>
                          <a:srgbClr val="C00000"/>
                        </a:solidFill>
                      </a:rPr>
                      <a:t>82,3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i="0" baseline="0">
                    <a:solidFill>
                      <a:srgbClr val="C00000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5"/>
                <c:pt idx="0">
                  <c:v>Sumažėjo peštynių, agresyvių veiksmų</c:v>
                </c:pt>
                <c:pt idx="1">
                  <c:v>Pagerėjo vaikų savikontrolė</c:v>
                </c:pt>
                <c:pt idx="2">
                  <c:v>Sumažėjo erzinimosi, patyčių</c:v>
                </c:pt>
                <c:pt idx="3">
                  <c:v>Grupė tapo draugiškesnė</c:v>
                </c:pt>
                <c:pt idx="4">
                  <c:v>Vaikai pradėjo rodyti norą padėti vienas kitam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5"/>
                <c:pt idx="0">
                  <c:v>58.15</c:v>
                </c:pt>
                <c:pt idx="1">
                  <c:v>67.669999999999987</c:v>
                </c:pt>
                <c:pt idx="2">
                  <c:v>68.97</c:v>
                </c:pt>
                <c:pt idx="3">
                  <c:v>76.290000000000006</c:v>
                </c:pt>
                <c:pt idx="4" formatCode="0.00">
                  <c:v>82.33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20"/>
        <c:axId val="176172416"/>
        <c:axId val="176227456"/>
      </c:barChart>
      <c:catAx>
        <c:axId val="1761724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200" b="1" i="0" baseline="0"/>
            </a:pPr>
            <a:endParaRPr lang="lt-LT"/>
          </a:p>
        </c:txPr>
        <c:crossAx val="176227456"/>
        <c:crosses val="autoZero"/>
        <c:auto val="1"/>
        <c:lblAlgn val="ctr"/>
        <c:lblOffset val="100"/>
        <c:noMultiLvlLbl val="0"/>
      </c:catAx>
      <c:valAx>
        <c:axId val="176227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lt-LT"/>
          </a:p>
        </c:txPr>
        <c:crossAx val="176172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72,8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i="0" baseline="0">
                    <a:solidFill>
                      <a:srgbClr val="C00000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5"/>
                <c:pt idx="0">
                  <c:v>Paskatino ieškoti kitų ankstyvosios prevencijos programų</c:v>
                </c:pt>
                <c:pt idx="1">
                  <c:v>Pedagogai pradėjo labiau domėtis vaikų savijauta</c:v>
                </c:pt>
                <c:pt idx="2">
                  <c:v>Paskatino ieškoti įvairesnių vaikų sunkumų įveikimo ugdymo būdų</c:v>
                </c:pt>
                <c:pt idx="3">
                  <c:v>Paskatinio domėtis vaiko socialinių gebėjimų ugdymu</c:v>
                </c:pt>
                <c:pt idx="4">
                  <c:v>Paskatino domėtis programa "Zipio draugai"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5"/>
                <c:pt idx="0">
                  <c:v>29.310000000000016</c:v>
                </c:pt>
                <c:pt idx="1">
                  <c:v>46.55</c:v>
                </c:pt>
                <c:pt idx="2">
                  <c:v>59.48</c:v>
                </c:pt>
                <c:pt idx="3">
                  <c:v>63.36</c:v>
                </c:pt>
                <c:pt idx="4" formatCode="0.00">
                  <c:v>69.83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20"/>
        <c:axId val="176259072"/>
        <c:axId val="176260608"/>
      </c:barChart>
      <c:catAx>
        <c:axId val="1762590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200" b="1" i="0" baseline="0"/>
            </a:pPr>
            <a:endParaRPr lang="lt-LT"/>
          </a:p>
        </c:txPr>
        <c:crossAx val="176260608"/>
        <c:crosses val="autoZero"/>
        <c:auto val="1"/>
        <c:lblAlgn val="ctr"/>
        <c:lblOffset val="100"/>
        <c:noMultiLvlLbl val="0"/>
      </c:catAx>
      <c:valAx>
        <c:axId val="1762606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lt-LT"/>
          </a:p>
        </c:txPr>
        <c:crossAx val="176259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 b="1" i="0" baseline="0" dirty="0" smtClean="0">
                        <a:solidFill>
                          <a:srgbClr val="C00000"/>
                        </a:solidFill>
                      </a:rPr>
                      <a:t>75,8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rgbClr val="C00000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5"/>
                <c:pt idx="0">
                  <c:v>Tėvai tapo jautresni ne tik savo, bet ir kitų vaikų emocinei gerovei</c:v>
                </c:pt>
                <c:pt idx="1">
                  <c:v>Tėvai aktyviau dalyvauja renginiuose prieš patyčias ir kituose</c:v>
                </c:pt>
                <c:pt idx="2">
                  <c:v>Tėvai pradėjo geriau suprasti savo vaikus ir išmoko jiems padėti</c:v>
                </c:pt>
                <c:pt idx="3">
                  <c:v>Tėvai labiau domisi vaikų sunkumų įveikimo gebėjimų ugdymu</c:v>
                </c:pt>
                <c:pt idx="4">
                  <c:v>Tėvai pasitiki programa "Zipio draugai" ir mato jos poveikį vaikams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5"/>
                <c:pt idx="0">
                  <c:v>22.41</c:v>
                </c:pt>
                <c:pt idx="1">
                  <c:v>34.050000000000004</c:v>
                </c:pt>
                <c:pt idx="2">
                  <c:v>37.5</c:v>
                </c:pt>
                <c:pt idx="3">
                  <c:v>51.290000000000013</c:v>
                </c:pt>
                <c:pt idx="4" formatCode="0.00">
                  <c:v>75.86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20"/>
        <c:axId val="177072000"/>
        <c:axId val="177073536"/>
      </c:barChart>
      <c:catAx>
        <c:axId val="1770720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1" baseline="0"/>
            </a:pPr>
            <a:endParaRPr lang="lt-LT"/>
          </a:p>
        </c:txPr>
        <c:crossAx val="177073536"/>
        <c:crosses val="autoZero"/>
        <c:auto val="1"/>
        <c:lblAlgn val="ctr"/>
        <c:lblOffset val="100"/>
        <c:noMultiLvlLbl val="0"/>
      </c:catAx>
      <c:valAx>
        <c:axId val="1770735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707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00" baseline="0"/>
      </a:pPr>
      <a:endParaRPr lang="lt-L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 b="1" i="0" baseline="0" smtClean="0">
                        <a:solidFill>
                          <a:srgbClr val="C00000"/>
                        </a:solidFill>
                      </a:rPr>
                      <a:t>59,05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rgbClr val="C00000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6"/>
                <c:pt idx="0">
                  <c:v>Pedagogai tapo jautresni vieni kitiems</c:v>
                </c:pt>
                <c:pt idx="1">
                  <c:v>Pagerėjo įstaigos įvaizdis ir prestižas</c:v>
                </c:pt>
                <c:pt idx="2">
                  <c:v>Vaiko socialinių gebėjimų ugdymas buvo įtrauktas į vaikų ugdymo  programą</c:v>
                </c:pt>
                <c:pt idx="3">
                  <c:v>Metodiniuose susitikimuose svarstomi vaiko emocinės gerovės klausimai</c:v>
                </c:pt>
                <c:pt idx="4">
                  <c:v>Įstaigos bendruomenė pradėjo dalyvauti renginiuose, skirtuose vaiko emocinei sveikatai</c:v>
                </c:pt>
                <c:pt idx="5">
                  <c:v>Administracija palaiko programos "Zipio draugai" įgyvendinimą įstaigoje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6"/>
                <c:pt idx="0">
                  <c:v>12.93</c:v>
                </c:pt>
                <c:pt idx="1">
                  <c:v>21.12</c:v>
                </c:pt>
                <c:pt idx="2">
                  <c:v>37.93</c:v>
                </c:pt>
                <c:pt idx="3">
                  <c:v>53.45</c:v>
                </c:pt>
                <c:pt idx="4">
                  <c:v>59.05</c:v>
                </c:pt>
                <c:pt idx="5" formatCode="0.00">
                  <c:v>72.41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20"/>
        <c:axId val="184212864"/>
        <c:axId val="183428224"/>
      </c:barChart>
      <c:catAx>
        <c:axId val="1842128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730" b="1" baseline="0"/>
            </a:pPr>
            <a:endParaRPr lang="lt-LT"/>
          </a:p>
        </c:txPr>
        <c:crossAx val="183428224"/>
        <c:crosses val="autoZero"/>
        <c:auto val="1"/>
        <c:lblAlgn val="ctr"/>
        <c:lblOffset val="100"/>
        <c:noMultiLvlLbl val="0"/>
      </c:catAx>
      <c:valAx>
        <c:axId val="1834282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8421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00" baseline="0"/>
      </a:pPr>
      <a:endParaRPr lang="lt-L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lt-LT" dirty="0" smtClean="0">
                        <a:solidFill>
                          <a:srgbClr val="C00000"/>
                        </a:solidFill>
                      </a:rPr>
                      <a:t>82,3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i="0" baseline="0">
                    <a:solidFill>
                      <a:srgbClr val="C00000"/>
                    </a:solidFill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Regione susitelkė "Zipio draugų" bendruomenė</c:v>
                </c:pt>
                <c:pt idx="1">
                  <c:v>Buvo organizuotos teorinės-praktinės konferencijos emocinės vaikų sveikatos klausimais</c:v>
                </c:pt>
                <c:pt idx="2">
                  <c:v>Regione padidėjo dėmesys prevencinėms programoms</c:v>
                </c:pt>
                <c:pt idx="3">
                  <c:v>Regione įvyko renginių, skirtų vaikų emocinei sveikatai, veiklai prieš patyčias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4"/>
                <c:pt idx="0">
                  <c:v>5.6</c:v>
                </c:pt>
                <c:pt idx="1">
                  <c:v>26.72</c:v>
                </c:pt>
                <c:pt idx="2">
                  <c:v>28.88</c:v>
                </c:pt>
                <c:pt idx="3" formatCode="0.00">
                  <c:v>59.05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20"/>
        <c:axId val="183907840"/>
        <c:axId val="183909376"/>
      </c:barChart>
      <c:catAx>
        <c:axId val="1839078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200" b="1" i="0" baseline="0"/>
            </a:pPr>
            <a:endParaRPr lang="lt-LT"/>
          </a:p>
        </c:txPr>
        <c:crossAx val="183909376"/>
        <c:crosses val="autoZero"/>
        <c:auto val="1"/>
        <c:lblAlgn val="ctr"/>
        <c:lblOffset val="100"/>
        <c:noMultiLvlLbl val="0"/>
      </c:catAx>
      <c:valAx>
        <c:axId val="183909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lt-LT"/>
          </a:p>
        </c:txPr>
        <c:crossAx val="183907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10.xml"/><Relationship Id="rId1" Type="http://schemas.openxmlformats.org/officeDocument/2006/relationships/slide" Target="../slides/slide12.xml"/><Relationship Id="rId4" Type="http://schemas.openxmlformats.org/officeDocument/2006/relationships/slide" Target="../slides/slide1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6.xml"/><Relationship Id="rId1" Type="http://schemas.openxmlformats.org/officeDocument/2006/relationships/slide" Target="../slides/slide9.xml"/><Relationship Id="rId4" Type="http://schemas.openxmlformats.org/officeDocument/2006/relationships/slide" Target="../slides/slide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14.xml"/><Relationship Id="rId1" Type="http://schemas.openxmlformats.org/officeDocument/2006/relationships/slide" Target="../slides/slide13.xm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00C6E-46E0-4F51-9798-1FDC2DCA48A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EA5B94B7-2560-4FF5-9A76-F55A5B3C3E63}">
      <dgm:prSet phldrT="[Text]" custT="1"/>
      <dgm:spPr>
        <a:solidFill>
          <a:srgbClr val="64A883"/>
        </a:solidFill>
      </dgm:spPr>
      <dgm:t>
        <a:bodyPr/>
        <a:lstStyle/>
        <a:p>
          <a:r>
            <a:rPr lang="lt-LT" sz="1800" b="1" dirty="0" smtClean="0">
              <a:solidFill>
                <a:schemeClr val="tx1"/>
              </a:solidFill>
            </a:rPr>
            <a:t>Ugdymo įstaigos bendruomenė</a:t>
          </a:r>
          <a:r>
            <a:rPr lang="lt-LT" sz="1800" b="1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&lt;</a:t>
          </a:r>
          <a:endParaRPr lang="lt-LT" sz="1800" b="1" dirty="0">
            <a:solidFill>
              <a:schemeClr val="tx1"/>
            </a:solidFill>
          </a:endParaRPr>
        </a:p>
      </dgm:t>
    </dgm:pt>
    <dgm:pt modelId="{1E905635-4BF6-4D4B-9C73-E36B7DEAB307}" type="parTrans" cxnId="{C2EBEF16-DDCB-4F5B-BE45-FE071CF2D104}">
      <dgm:prSet/>
      <dgm:spPr/>
      <dgm:t>
        <a:bodyPr/>
        <a:lstStyle/>
        <a:p>
          <a:endParaRPr lang="lt-LT"/>
        </a:p>
      </dgm:t>
    </dgm:pt>
    <dgm:pt modelId="{723D41E6-D77C-4276-BC3A-BDD077E01289}" type="sibTrans" cxnId="{C2EBEF16-DDCB-4F5B-BE45-FE071CF2D104}">
      <dgm:prSet/>
      <dgm:spPr/>
      <dgm:t>
        <a:bodyPr/>
        <a:lstStyle/>
        <a:p>
          <a:endParaRPr lang="lt-LT"/>
        </a:p>
      </dgm:t>
    </dgm:pt>
    <dgm:pt modelId="{FA9FB7BF-FDF0-466C-ACF9-6E7C8B70A0B1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80000"/>
            </a:lnSpc>
          </a:pPr>
          <a:r>
            <a:rPr lang="lt-LT" sz="1800" b="1" dirty="0" smtClean="0">
              <a:solidFill>
                <a:srgbClr val="002060"/>
              </a:solidFill>
            </a:rPr>
            <a:t>Mikroklimatas vaikų grupėje</a:t>
          </a:r>
          <a:r>
            <a:rPr lang="lt-LT" sz="1800" b="1" dirty="0" smtClean="0">
              <a:solidFill>
                <a:srgbClr val="002060"/>
              </a:solidFill>
              <a:hlinkClick xmlns:r="http://schemas.openxmlformats.org/officeDocument/2006/relationships" r:id="rId2" action="ppaction://hlinksldjump"/>
            </a:rPr>
            <a:t>&lt;</a:t>
          </a:r>
          <a:endParaRPr lang="lt-LT" sz="2800" b="1" dirty="0">
            <a:solidFill>
              <a:srgbClr val="002060"/>
            </a:solidFill>
          </a:endParaRPr>
        </a:p>
      </dgm:t>
    </dgm:pt>
    <dgm:pt modelId="{81C93B6A-A203-46CE-90A3-9E88D8A36580}" type="parTrans" cxnId="{ADDE52D8-D98A-4407-83C6-D23E10EC0ED6}">
      <dgm:prSet/>
      <dgm:spPr/>
      <dgm:t>
        <a:bodyPr/>
        <a:lstStyle/>
        <a:p>
          <a:endParaRPr lang="lt-LT"/>
        </a:p>
      </dgm:t>
    </dgm:pt>
    <dgm:pt modelId="{7A83D37A-CA4D-4564-A3E1-203CA613085B}" type="sibTrans" cxnId="{ADDE52D8-D98A-4407-83C6-D23E10EC0ED6}">
      <dgm:prSet/>
      <dgm:spPr/>
      <dgm:t>
        <a:bodyPr/>
        <a:lstStyle/>
        <a:p>
          <a:endParaRPr lang="lt-LT"/>
        </a:p>
      </dgm:t>
    </dgm:pt>
    <dgm:pt modelId="{841882CE-1BB0-4E2C-9FD6-4A4D4EFA3954}">
      <dgm:prSet phldrT="[Text]" custT="1"/>
      <dgm:spPr>
        <a:solidFill>
          <a:srgbClr val="C9436C"/>
        </a:solidFill>
      </dgm:spPr>
      <dgm:t>
        <a:bodyPr/>
        <a:lstStyle/>
        <a:p>
          <a:r>
            <a:rPr lang="lt-LT" sz="2400" b="1" dirty="0" smtClean="0">
              <a:solidFill>
                <a:schemeClr val="tx1"/>
              </a:solidFill>
            </a:rPr>
            <a:t>Pedagogas </a:t>
          </a:r>
          <a:r>
            <a:rPr lang="lt-LT" sz="2400" b="1" dirty="0" smtClean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&lt;</a:t>
          </a:r>
          <a:endParaRPr lang="lt-LT" sz="2400" b="1" dirty="0">
            <a:solidFill>
              <a:schemeClr val="tx1"/>
            </a:solidFill>
          </a:endParaRPr>
        </a:p>
      </dgm:t>
    </dgm:pt>
    <dgm:pt modelId="{838ED491-C2BC-464A-8FA0-9BF2EB6AB1E3}" type="parTrans" cxnId="{20975939-B9AD-4B7D-B89D-4E2E41D237F1}">
      <dgm:prSet/>
      <dgm:spPr/>
      <dgm:t>
        <a:bodyPr/>
        <a:lstStyle/>
        <a:p>
          <a:endParaRPr lang="lt-LT"/>
        </a:p>
      </dgm:t>
    </dgm:pt>
    <dgm:pt modelId="{786B897F-610B-4787-8CA0-10011B1AC1A9}" type="sibTrans" cxnId="{20975939-B9AD-4B7D-B89D-4E2E41D237F1}">
      <dgm:prSet/>
      <dgm:spPr/>
      <dgm:t>
        <a:bodyPr/>
        <a:lstStyle/>
        <a:p>
          <a:endParaRPr lang="lt-LT"/>
        </a:p>
      </dgm:t>
    </dgm:pt>
    <dgm:pt modelId="{801B3B55-36BB-4C3B-B4B7-B9ED69B93C7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lt-LT" b="1" dirty="0" smtClean="0">
              <a:solidFill>
                <a:schemeClr val="tx1"/>
              </a:solidFill>
            </a:rPr>
            <a:t>Vietos regionas</a:t>
          </a:r>
          <a:r>
            <a:rPr lang="lt-LT" b="1" dirty="0" smtClean="0">
              <a:solidFill>
                <a:schemeClr val="tx1"/>
              </a:solidFill>
              <a:hlinkClick xmlns:r="http://schemas.openxmlformats.org/officeDocument/2006/relationships" r:id="rId4" action="ppaction://hlinksldjump"/>
            </a:rPr>
            <a:t>&lt;</a:t>
          </a:r>
          <a:endParaRPr lang="lt-LT" b="1" dirty="0">
            <a:solidFill>
              <a:schemeClr val="tx1"/>
            </a:solidFill>
          </a:endParaRPr>
        </a:p>
      </dgm:t>
    </dgm:pt>
    <dgm:pt modelId="{47116071-B470-43BD-8338-7F184B3E535D}" type="parTrans" cxnId="{298FFCF7-4822-4729-B2D3-1E1B4668DF02}">
      <dgm:prSet/>
      <dgm:spPr/>
      <dgm:t>
        <a:bodyPr/>
        <a:lstStyle/>
        <a:p>
          <a:endParaRPr lang="lt-LT"/>
        </a:p>
      </dgm:t>
    </dgm:pt>
    <dgm:pt modelId="{BDA7ACDD-A6B3-4044-AD6D-417BE62895F7}" type="sibTrans" cxnId="{298FFCF7-4822-4729-B2D3-1E1B4668DF02}">
      <dgm:prSet/>
      <dgm:spPr/>
      <dgm:t>
        <a:bodyPr/>
        <a:lstStyle/>
        <a:p>
          <a:endParaRPr lang="lt-LT"/>
        </a:p>
      </dgm:t>
    </dgm:pt>
    <dgm:pt modelId="{13326A6F-64A9-491B-A2F1-C680516B7D87}" type="pres">
      <dgm:prSet presAssocID="{74F00C6E-46E0-4F51-9798-1FDC2DCA48A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F63F02AB-23C5-4F8F-B3DE-100876BE5A66}" type="pres">
      <dgm:prSet presAssocID="{74F00C6E-46E0-4F51-9798-1FDC2DCA48A3}" presName="comp1" presStyleCnt="0"/>
      <dgm:spPr/>
    </dgm:pt>
    <dgm:pt modelId="{8AA3B226-B0B6-42FF-9B4A-47511593983E}" type="pres">
      <dgm:prSet presAssocID="{74F00C6E-46E0-4F51-9798-1FDC2DCA48A3}" presName="circle1" presStyleLbl="node1" presStyleIdx="0" presStyleCnt="4" custLinFactNeighborX="388" custLinFactNeighborY="388"/>
      <dgm:spPr/>
      <dgm:t>
        <a:bodyPr/>
        <a:lstStyle/>
        <a:p>
          <a:endParaRPr lang="lt-LT"/>
        </a:p>
      </dgm:t>
    </dgm:pt>
    <dgm:pt modelId="{66350ABF-62EA-482D-B9A1-F703539D8503}" type="pres">
      <dgm:prSet presAssocID="{74F00C6E-46E0-4F51-9798-1FDC2DCA48A3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FB21472-45B8-42B0-A365-86A33679FBC9}" type="pres">
      <dgm:prSet presAssocID="{74F00C6E-46E0-4F51-9798-1FDC2DCA48A3}" presName="comp2" presStyleCnt="0"/>
      <dgm:spPr/>
    </dgm:pt>
    <dgm:pt modelId="{704C464C-530A-4FDE-96FA-02330D294FDE}" type="pres">
      <dgm:prSet presAssocID="{74F00C6E-46E0-4F51-9798-1FDC2DCA48A3}" presName="circle2" presStyleLbl="node1" presStyleIdx="1" presStyleCnt="4" custLinFactNeighborY="0"/>
      <dgm:spPr/>
      <dgm:t>
        <a:bodyPr/>
        <a:lstStyle/>
        <a:p>
          <a:endParaRPr lang="lt-LT"/>
        </a:p>
      </dgm:t>
    </dgm:pt>
    <dgm:pt modelId="{5B905EB3-A9A1-440C-BB92-170D154FD992}" type="pres">
      <dgm:prSet presAssocID="{74F00C6E-46E0-4F51-9798-1FDC2DCA48A3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ECCB0C9-9709-4535-A697-BE8759063C7E}" type="pres">
      <dgm:prSet presAssocID="{74F00C6E-46E0-4F51-9798-1FDC2DCA48A3}" presName="comp3" presStyleCnt="0"/>
      <dgm:spPr/>
    </dgm:pt>
    <dgm:pt modelId="{415B5E3B-C51C-4698-96AC-5624AA9C6070}" type="pres">
      <dgm:prSet presAssocID="{74F00C6E-46E0-4F51-9798-1FDC2DCA48A3}" presName="circle3" presStyleLbl="node1" presStyleIdx="2" presStyleCnt="4"/>
      <dgm:spPr/>
      <dgm:t>
        <a:bodyPr/>
        <a:lstStyle/>
        <a:p>
          <a:endParaRPr lang="lt-LT"/>
        </a:p>
      </dgm:t>
    </dgm:pt>
    <dgm:pt modelId="{6CB579AF-261D-41AE-B2D8-D12D97CD2A74}" type="pres">
      <dgm:prSet presAssocID="{74F00C6E-46E0-4F51-9798-1FDC2DCA48A3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BA33AEB-28B8-4FBD-B096-CAE73DAA3A84}" type="pres">
      <dgm:prSet presAssocID="{74F00C6E-46E0-4F51-9798-1FDC2DCA48A3}" presName="comp4" presStyleCnt="0"/>
      <dgm:spPr/>
    </dgm:pt>
    <dgm:pt modelId="{806C44C3-90DF-4E93-BACA-E9C1CAF7DFBB}" type="pres">
      <dgm:prSet presAssocID="{74F00C6E-46E0-4F51-9798-1FDC2DCA48A3}" presName="circle4" presStyleLbl="node1" presStyleIdx="3" presStyleCnt="4"/>
      <dgm:spPr/>
      <dgm:t>
        <a:bodyPr/>
        <a:lstStyle/>
        <a:p>
          <a:endParaRPr lang="lt-LT"/>
        </a:p>
      </dgm:t>
    </dgm:pt>
    <dgm:pt modelId="{B9B8D2AB-BB14-4068-850E-43194894536F}" type="pres">
      <dgm:prSet presAssocID="{74F00C6E-46E0-4F51-9798-1FDC2DCA48A3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C2EBEF16-DDCB-4F5B-BE45-FE071CF2D104}" srcId="{74F00C6E-46E0-4F51-9798-1FDC2DCA48A3}" destId="{EA5B94B7-2560-4FF5-9A76-F55A5B3C3E63}" srcOrd="1" destOrd="0" parTransId="{1E905635-4BF6-4D4B-9C73-E36B7DEAB307}" sibTransId="{723D41E6-D77C-4276-BC3A-BDD077E01289}"/>
    <dgm:cxn modelId="{C8CAAB19-D532-48D7-8D88-A9023B72786C}" type="presOf" srcId="{841882CE-1BB0-4E2C-9FD6-4A4D4EFA3954}" destId="{806C44C3-90DF-4E93-BACA-E9C1CAF7DFBB}" srcOrd="0" destOrd="0" presId="urn:microsoft.com/office/officeart/2005/8/layout/venn2"/>
    <dgm:cxn modelId="{727A95AD-341C-4B09-A9DB-1EF1BFE27207}" type="presOf" srcId="{FA9FB7BF-FDF0-466C-ACF9-6E7C8B70A0B1}" destId="{6CB579AF-261D-41AE-B2D8-D12D97CD2A74}" srcOrd="1" destOrd="0" presId="urn:microsoft.com/office/officeart/2005/8/layout/venn2"/>
    <dgm:cxn modelId="{20975939-B9AD-4B7D-B89D-4E2E41D237F1}" srcId="{74F00C6E-46E0-4F51-9798-1FDC2DCA48A3}" destId="{841882CE-1BB0-4E2C-9FD6-4A4D4EFA3954}" srcOrd="3" destOrd="0" parTransId="{838ED491-C2BC-464A-8FA0-9BF2EB6AB1E3}" sibTransId="{786B897F-610B-4787-8CA0-10011B1AC1A9}"/>
    <dgm:cxn modelId="{80408108-5895-41D5-A1F5-CB27BECF4D9D}" type="presOf" srcId="{801B3B55-36BB-4C3B-B4B7-B9ED69B93C70}" destId="{8AA3B226-B0B6-42FF-9B4A-47511593983E}" srcOrd="0" destOrd="0" presId="urn:microsoft.com/office/officeart/2005/8/layout/venn2"/>
    <dgm:cxn modelId="{ADDE52D8-D98A-4407-83C6-D23E10EC0ED6}" srcId="{74F00C6E-46E0-4F51-9798-1FDC2DCA48A3}" destId="{FA9FB7BF-FDF0-466C-ACF9-6E7C8B70A0B1}" srcOrd="2" destOrd="0" parTransId="{81C93B6A-A203-46CE-90A3-9E88D8A36580}" sibTransId="{7A83D37A-CA4D-4564-A3E1-203CA613085B}"/>
    <dgm:cxn modelId="{298FFCF7-4822-4729-B2D3-1E1B4668DF02}" srcId="{74F00C6E-46E0-4F51-9798-1FDC2DCA48A3}" destId="{801B3B55-36BB-4C3B-B4B7-B9ED69B93C70}" srcOrd="0" destOrd="0" parTransId="{47116071-B470-43BD-8338-7F184B3E535D}" sibTransId="{BDA7ACDD-A6B3-4044-AD6D-417BE62895F7}"/>
    <dgm:cxn modelId="{162D8CB1-CE75-49BB-97B3-DE4A90F24058}" type="presOf" srcId="{841882CE-1BB0-4E2C-9FD6-4A4D4EFA3954}" destId="{B9B8D2AB-BB14-4068-850E-43194894536F}" srcOrd="1" destOrd="0" presId="urn:microsoft.com/office/officeart/2005/8/layout/venn2"/>
    <dgm:cxn modelId="{F6221A42-1DA5-40EC-9F46-02EDB6D8CEA4}" type="presOf" srcId="{801B3B55-36BB-4C3B-B4B7-B9ED69B93C70}" destId="{66350ABF-62EA-482D-B9A1-F703539D8503}" srcOrd="1" destOrd="0" presId="urn:microsoft.com/office/officeart/2005/8/layout/venn2"/>
    <dgm:cxn modelId="{315CF31A-6244-4057-9257-6916C6BD5304}" type="presOf" srcId="{74F00C6E-46E0-4F51-9798-1FDC2DCA48A3}" destId="{13326A6F-64A9-491B-A2F1-C680516B7D87}" srcOrd="0" destOrd="0" presId="urn:microsoft.com/office/officeart/2005/8/layout/venn2"/>
    <dgm:cxn modelId="{72352C87-2C2C-4EDB-9D7E-94DE15394390}" type="presOf" srcId="{FA9FB7BF-FDF0-466C-ACF9-6E7C8B70A0B1}" destId="{415B5E3B-C51C-4698-96AC-5624AA9C6070}" srcOrd="0" destOrd="0" presId="urn:microsoft.com/office/officeart/2005/8/layout/venn2"/>
    <dgm:cxn modelId="{C088FEA5-F280-48A3-97A8-30828C1D5F8C}" type="presOf" srcId="{EA5B94B7-2560-4FF5-9A76-F55A5B3C3E63}" destId="{704C464C-530A-4FDE-96FA-02330D294FDE}" srcOrd="0" destOrd="0" presId="urn:microsoft.com/office/officeart/2005/8/layout/venn2"/>
    <dgm:cxn modelId="{88045A59-15EF-4018-80DD-68B9424CD16C}" type="presOf" srcId="{EA5B94B7-2560-4FF5-9A76-F55A5B3C3E63}" destId="{5B905EB3-A9A1-440C-BB92-170D154FD992}" srcOrd="1" destOrd="0" presId="urn:microsoft.com/office/officeart/2005/8/layout/venn2"/>
    <dgm:cxn modelId="{103661EE-DEEC-4ECF-9F16-A08C679F98FE}" type="presParOf" srcId="{13326A6F-64A9-491B-A2F1-C680516B7D87}" destId="{F63F02AB-23C5-4F8F-B3DE-100876BE5A66}" srcOrd="0" destOrd="0" presId="urn:microsoft.com/office/officeart/2005/8/layout/venn2"/>
    <dgm:cxn modelId="{96960D76-09F6-4924-B1AF-3456CB0CDA19}" type="presParOf" srcId="{F63F02AB-23C5-4F8F-B3DE-100876BE5A66}" destId="{8AA3B226-B0B6-42FF-9B4A-47511593983E}" srcOrd="0" destOrd="0" presId="urn:microsoft.com/office/officeart/2005/8/layout/venn2"/>
    <dgm:cxn modelId="{5C8B011C-AA4C-4D70-B6F9-2712612B253D}" type="presParOf" srcId="{F63F02AB-23C5-4F8F-B3DE-100876BE5A66}" destId="{66350ABF-62EA-482D-B9A1-F703539D8503}" srcOrd="1" destOrd="0" presId="urn:microsoft.com/office/officeart/2005/8/layout/venn2"/>
    <dgm:cxn modelId="{C7AD1090-A1CD-4639-BAA3-B43A967CC0AE}" type="presParOf" srcId="{13326A6F-64A9-491B-A2F1-C680516B7D87}" destId="{7FB21472-45B8-42B0-A365-86A33679FBC9}" srcOrd="1" destOrd="0" presId="urn:microsoft.com/office/officeart/2005/8/layout/venn2"/>
    <dgm:cxn modelId="{F5F9B194-03DD-4242-9616-0386745761D0}" type="presParOf" srcId="{7FB21472-45B8-42B0-A365-86A33679FBC9}" destId="{704C464C-530A-4FDE-96FA-02330D294FDE}" srcOrd="0" destOrd="0" presId="urn:microsoft.com/office/officeart/2005/8/layout/venn2"/>
    <dgm:cxn modelId="{C0E2C851-BD42-4B2F-A4FC-83DE8EF419CF}" type="presParOf" srcId="{7FB21472-45B8-42B0-A365-86A33679FBC9}" destId="{5B905EB3-A9A1-440C-BB92-170D154FD992}" srcOrd="1" destOrd="0" presId="urn:microsoft.com/office/officeart/2005/8/layout/venn2"/>
    <dgm:cxn modelId="{D88F6546-64AC-44CB-9D17-E810A1B89122}" type="presParOf" srcId="{13326A6F-64A9-491B-A2F1-C680516B7D87}" destId="{6ECCB0C9-9709-4535-A697-BE8759063C7E}" srcOrd="2" destOrd="0" presId="urn:microsoft.com/office/officeart/2005/8/layout/venn2"/>
    <dgm:cxn modelId="{C36CD286-3B42-419C-88BD-CC83FFD169E0}" type="presParOf" srcId="{6ECCB0C9-9709-4535-A697-BE8759063C7E}" destId="{415B5E3B-C51C-4698-96AC-5624AA9C6070}" srcOrd="0" destOrd="0" presId="urn:microsoft.com/office/officeart/2005/8/layout/venn2"/>
    <dgm:cxn modelId="{F7CF90EE-23AE-4BE8-BAE9-A070221FD4C7}" type="presParOf" srcId="{6ECCB0C9-9709-4535-A697-BE8759063C7E}" destId="{6CB579AF-261D-41AE-B2D8-D12D97CD2A74}" srcOrd="1" destOrd="0" presId="urn:microsoft.com/office/officeart/2005/8/layout/venn2"/>
    <dgm:cxn modelId="{B7487811-8BA6-4B48-A3C8-116492033EEB}" type="presParOf" srcId="{13326A6F-64A9-491B-A2F1-C680516B7D87}" destId="{ABA33AEB-28B8-4FBD-B096-CAE73DAA3A84}" srcOrd="3" destOrd="0" presId="urn:microsoft.com/office/officeart/2005/8/layout/venn2"/>
    <dgm:cxn modelId="{C6D2515A-0CD1-40E7-AABB-21D9FFE80508}" type="presParOf" srcId="{ABA33AEB-28B8-4FBD-B096-CAE73DAA3A84}" destId="{806C44C3-90DF-4E93-BACA-E9C1CAF7DFBB}" srcOrd="0" destOrd="0" presId="urn:microsoft.com/office/officeart/2005/8/layout/venn2"/>
    <dgm:cxn modelId="{D15213AA-5F25-48A7-9BE1-0CC31F5BF659}" type="presParOf" srcId="{ABA33AEB-28B8-4FBD-B096-CAE73DAA3A84}" destId="{B9B8D2AB-BB14-4068-850E-43194894536F}" srcOrd="1" destOrd="0" presId="urn:microsoft.com/office/officeart/2005/8/layout/venn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CE3ADA-0820-48F6-B104-C39B9F28AF56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3FD6FF4C-39AA-478D-B7F3-2E4F7CEC74F0}">
      <dgm:prSet phldrT="[Text]"/>
      <dgm:spPr>
        <a:solidFill>
          <a:srgbClr val="AC6093"/>
        </a:solidFill>
      </dgm:spPr>
      <dgm:t>
        <a:bodyPr/>
        <a:lstStyle/>
        <a:p>
          <a:r>
            <a:rPr lang="lt-LT" b="1" dirty="0" smtClean="0">
              <a:solidFill>
                <a:schemeClr val="bg1"/>
              </a:solidFill>
            </a:rPr>
            <a:t>Gebėjimų taikymas </a:t>
          </a:r>
          <a:endParaRPr lang="lt-LT" b="1" dirty="0">
            <a:solidFill>
              <a:schemeClr val="bg1"/>
            </a:solidFill>
          </a:endParaRPr>
        </a:p>
      </dgm:t>
    </dgm:pt>
    <dgm:pt modelId="{547B5ECA-6FEF-4664-AB32-CC6AB6075394}" type="parTrans" cxnId="{66C2B193-C12A-4D8F-953C-C5A17C9A62C3}">
      <dgm:prSet/>
      <dgm:spPr/>
      <dgm:t>
        <a:bodyPr/>
        <a:lstStyle/>
        <a:p>
          <a:endParaRPr lang="lt-LT"/>
        </a:p>
      </dgm:t>
    </dgm:pt>
    <dgm:pt modelId="{BB75F93E-FFBE-48DF-8201-85724403DDF4}" type="sibTrans" cxnId="{66C2B193-C12A-4D8F-953C-C5A17C9A62C3}">
      <dgm:prSet/>
      <dgm:spPr/>
      <dgm:t>
        <a:bodyPr/>
        <a:lstStyle/>
        <a:p>
          <a:endParaRPr lang="lt-LT"/>
        </a:p>
      </dgm:t>
    </dgm:pt>
    <dgm:pt modelId="{228F0A31-2F97-4178-A772-ABBC8407350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b="1" dirty="0" smtClean="0">
              <a:solidFill>
                <a:schemeClr val="tx1"/>
              </a:solidFill>
            </a:rPr>
            <a:t> </a:t>
          </a:r>
          <a:r>
            <a:rPr lang="lt-LT" sz="2400" b="1" dirty="0" smtClean="0">
              <a:solidFill>
                <a:schemeClr val="tx1"/>
              </a:solidFill>
            </a:rPr>
            <a:t>Už įstaigos ribų: savo šeimoje, </a:t>
          </a:r>
          <a:r>
            <a:rPr lang="lt-LT" sz="2400" b="1" smtClean="0">
              <a:solidFill>
                <a:schemeClr val="tx1"/>
              </a:solidFill>
            </a:rPr>
            <a:t>bendruome-nėje</a:t>
          </a:r>
          <a:r>
            <a:rPr lang="en-US" sz="2400" b="1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&lt;</a:t>
          </a:r>
          <a:endParaRPr lang="lt-LT" sz="2400" b="1" dirty="0" smtClean="0">
            <a:solidFill>
              <a:schemeClr val="tx1"/>
            </a:solidFill>
          </a:endParaRPr>
        </a:p>
        <a:p>
          <a:pPr marL="285750" indent="0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t-LT" dirty="0"/>
        </a:p>
      </dgm:t>
    </dgm:pt>
    <dgm:pt modelId="{9E9992D4-50FD-4BD7-85F2-294E28443F2B}" type="parTrans" cxnId="{0F786F76-835C-49FB-830B-D17950A19D59}">
      <dgm:prSet/>
      <dgm:spPr/>
      <dgm:t>
        <a:bodyPr/>
        <a:lstStyle/>
        <a:p>
          <a:endParaRPr lang="lt-LT"/>
        </a:p>
      </dgm:t>
    </dgm:pt>
    <dgm:pt modelId="{EE5743B3-CC1D-41C8-B249-C6FE6BBF584E}" type="sibTrans" cxnId="{0F786F76-835C-49FB-830B-D17950A19D59}">
      <dgm:prSet/>
      <dgm:spPr/>
      <dgm:t>
        <a:bodyPr/>
        <a:lstStyle/>
        <a:p>
          <a:endParaRPr lang="lt-LT"/>
        </a:p>
      </dgm:t>
    </dgm:pt>
    <dgm:pt modelId="{111A1756-ACAD-48CF-A02F-A6D8A567009A}">
      <dgm:prSet phldrT="[Text]" custT="1"/>
      <dgm:spPr>
        <a:solidFill>
          <a:srgbClr val="C97343"/>
        </a:solidFill>
      </dgm:spPr>
      <dgm:t>
        <a:bodyPr/>
        <a:lstStyle/>
        <a:p>
          <a:r>
            <a:rPr lang="lt-LT" sz="3200" b="1" dirty="0" smtClean="0"/>
            <a:t>Kompetencija</a:t>
          </a:r>
          <a:endParaRPr lang="lt-LT" sz="3200" b="1" dirty="0"/>
        </a:p>
      </dgm:t>
    </dgm:pt>
    <dgm:pt modelId="{2287408F-C8C2-4567-A2F9-498ED85B8DFA}" type="parTrans" cxnId="{951AD25B-7767-4E18-9017-73B1CBBB5080}">
      <dgm:prSet/>
      <dgm:spPr/>
      <dgm:t>
        <a:bodyPr/>
        <a:lstStyle/>
        <a:p>
          <a:endParaRPr lang="lt-LT"/>
        </a:p>
      </dgm:t>
    </dgm:pt>
    <dgm:pt modelId="{99E3A0EC-11B9-41E6-89AE-CCCF594F4C57}" type="sibTrans" cxnId="{951AD25B-7767-4E18-9017-73B1CBBB5080}">
      <dgm:prSet/>
      <dgm:spPr/>
      <dgm:t>
        <a:bodyPr/>
        <a:lstStyle/>
        <a:p>
          <a:endParaRPr lang="lt-LT"/>
        </a:p>
      </dgm:t>
    </dgm:pt>
    <dgm:pt modelId="{9DA16431-7E2F-409C-B401-DC3D0D731CD3}">
      <dgm:prSet phldrT="[Text]" custT="1"/>
      <dgm:spPr/>
      <dgm:t>
        <a:bodyPr/>
        <a:lstStyle/>
        <a:p>
          <a:pPr algn="l">
            <a:lnSpc>
              <a:spcPct val="80000"/>
            </a:lnSpc>
          </a:pPr>
          <a:r>
            <a:rPr lang="lt-LT" sz="2400" b="1" dirty="0" smtClean="0">
              <a:solidFill>
                <a:schemeClr val="tx1"/>
              </a:solidFill>
            </a:rPr>
            <a:t>Vaikų sunkumų įveikimo gebėjimų ugdymas</a:t>
          </a:r>
          <a:r>
            <a:rPr lang="lt-LT" sz="2400" b="1" dirty="0" smtClean="0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&lt;</a:t>
          </a:r>
          <a:endParaRPr lang="lt-LT" sz="2400" b="1" dirty="0">
            <a:solidFill>
              <a:schemeClr val="tx1"/>
            </a:solidFill>
          </a:endParaRPr>
        </a:p>
      </dgm:t>
    </dgm:pt>
    <dgm:pt modelId="{443EB546-293C-43B2-8E3D-7A07FA924D0F}" type="parTrans" cxnId="{A2ECB36E-40C1-47BF-89F0-4DCBBE761742}">
      <dgm:prSet/>
      <dgm:spPr/>
      <dgm:t>
        <a:bodyPr/>
        <a:lstStyle/>
        <a:p>
          <a:endParaRPr lang="lt-LT"/>
        </a:p>
      </dgm:t>
    </dgm:pt>
    <dgm:pt modelId="{5B8A8A2B-56F1-4364-B171-113960DF6159}" type="sibTrans" cxnId="{A2ECB36E-40C1-47BF-89F0-4DCBBE761742}">
      <dgm:prSet/>
      <dgm:spPr/>
      <dgm:t>
        <a:bodyPr/>
        <a:lstStyle/>
        <a:p>
          <a:endParaRPr lang="lt-LT"/>
        </a:p>
      </dgm:t>
    </dgm:pt>
    <dgm:pt modelId="{ED1B272F-FE57-4C22-9BF1-7DFC36B21946}">
      <dgm:prSet phldrT="[Text]" custT="1"/>
      <dgm:spPr>
        <a:solidFill>
          <a:srgbClr val="5353B9"/>
        </a:solidFill>
      </dgm:spPr>
      <dgm:t>
        <a:bodyPr/>
        <a:lstStyle/>
        <a:p>
          <a:r>
            <a:rPr lang="lt-LT" sz="2600" b="1" baseline="0" dirty="0" smtClean="0"/>
            <a:t>Gebėjimų taikymas</a:t>
          </a:r>
          <a:endParaRPr lang="lt-LT" sz="2600" b="1" baseline="0" dirty="0"/>
        </a:p>
      </dgm:t>
    </dgm:pt>
    <dgm:pt modelId="{A469B759-283F-4A50-B6BB-2FF9F2099FD2}" type="parTrans" cxnId="{3CBD2F90-2992-41E5-950C-ECD7285106A1}">
      <dgm:prSet/>
      <dgm:spPr/>
      <dgm:t>
        <a:bodyPr/>
        <a:lstStyle/>
        <a:p>
          <a:endParaRPr lang="lt-LT"/>
        </a:p>
      </dgm:t>
    </dgm:pt>
    <dgm:pt modelId="{9128A3C4-5445-4700-9537-2A893B000656}" type="sibTrans" cxnId="{3CBD2F90-2992-41E5-950C-ECD7285106A1}">
      <dgm:prSet/>
      <dgm:spPr/>
      <dgm:t>
        <a:bodyPr/>
        <a:lstStyle/>
        <a:p>
          <a:endParaRPr lang="lt-LT"/>
        </a:p>
      </dgm:t>
    </dgm:pt>
    <dgm:pt modelId="{65598A19-5021-41AA-B78B-EE77F6AF2C9F}">
      <dgm:prSet phldrT="[Text]" custT="1"/>
      <dgm:spPr/>
      <dgm:t>
        <a:bodyPr/>
        <a:lstStyle/>
        <a:p>
          <a:pPr>
            <a:lnSpc>
              <a:spcPct val="80000"/>
            </a:lnSpc>
          </a:pPr>
          <a:r>
            <a:rPr lang="lt-LT" sz="2400" b="1" dirty="0" smtClean="0">
              <a:solidFill>
                <a:schemeClr val="tx1"/>
              </a:solidFill>
            </a:rPr>
            <a:t>Su vaikais ne valandėlių </a:t>
          </a:r>
          <a:r>
            <a:rPr lang="lt-LT" sz="2400" b="1" dirty="0" smtClean="0">
              <a:solidFill>
                <a:schemeClr val="tx1"/>
              </a:solidFill>
            </a:rPr>
            <a:t>metu</a:t>
          </a:r>
          <a:r>
            <a:rPr lang="en-US" sz="2400" b="1" dirty="0" smtClean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&lt;</a:t>
          </a:r>
          <a:endParaRPr lang="lt-LT" sz="2400" b="1" dirty="0">
            <a:solidFill>
              <a:schemeClr val="tx1"/>
            </a:solidFill>
          </a:endParaRPr>
        </a:p>
      </dgm:t>
    </dgm:pt>
    <dgm:pt modelId="{586827DB-E86C-43EC-85C9-9A9FF33C9AD3}" type="parTrans" cxnId="{1DCF28E0-A912-411B-8927-25DF0D58F618}">
      <dgm:prSet/>
      <dgm:spPr/>
      <dgm:t>
        <a:bodyPr/>
        <a:lstStyle/>
        <a:p>
          <a:endParaRPr lang="lt-LT"/>
        </a:p>
      </dgm:t>
    </dgm:pt>
    <dgm:pt modelId="{E292B02C-2857-4980-97DB-B2B7EBA75E71}" type="sibTrans" cxnId="{1DCF28E0-A912-411B-8927-25DF0D58F618}">
      <dgm:prSet/>
      <dgm:spPr/>
      <dgm:t>
        <a:bodyPr/>
        <a:lstStyle/>
        <a:p>
          <a:endParaRPr lang="lt-LT"/>
        </a:p>
      </dgm:t>
    </dgm:pt>
    <dgm:pt modelId="{688C1959-AED4-42D2-92EA-1D1E8185CD86}">
      <dgm:prSet phldrT="[Text]"/>
      <dgm:spPr>
        <a:solidFill>
          <a:srgbClr val="64A88E"/>
        </a:solidFill>
      </dgm:spPr>
      <dgm:t>
        <a:bodyPr/>
        <a:lstStyle/>
        <a:p>
          <a:r>
            <a:rPr lang="lt-LT" b="1" dirty="0" smtClean="0"/>
            <a:t>Gebėjimų taikymas</a:t>
          </a:r>
          <a:endParaRPr lang="lt-LT" b="1" dirty="0"/>
        </a:p>
      </dgm:t>
    </dgm:pt>
    <dgm:pt modelId="{949EDCA5-5C20-4D29-A71E-006C4B755DB1}" type="parTrans" cxnId="{DE8B6C61-2ACA-4CE8-9CD9-8E2D81B0DFCF}">
      <dgm:prSet/>
      <dgm:spPr/>
      <dgm:t>
        <a:bodyPr/>
        <a:lstStyle/>
        <a:p>
          <a:endParaRPr lang="lt-LT"/>
        </a:p>
      </dgm:t>
    </dgm:pt>
    <dgm:pt modelId="{BF4B3BD0-7331-4A47-9176-4947B713D07C}" type="sibTrans" cxnId="{DE8B6C61-2ACA-4CE8-9CD9-8E2D81B0DFCF}">
      <dgm:prSet/>
      <dgm:spPr/>
      <dgm:t>
        <a:bodyPr/>
        <a:lstStyle/>
        <a:p>
          <a:endParaRPr lang="lt-LT"/>
        </a:p>
      </dgm:t>
    </dgm:pt>
    <dgm:pt modelId="{8A044DD2-843A-429C-BDDD-11D59D826E1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800" b="1" dirty="0" smtClean="0">
              <a:solidFill>
                <a:schemeClr val="tx1"/>
              </a:solidFill>
            </a:rPr>
            <a:t> </a:t>
          </a:r>
          <a:r>
            <a:rPr lang="lt-LT" sz="2400" b="1" dirty="0" smtClean="0">
              <a:solidFill>
                <a:schemeClr val="tx1"/>
              </a:solidFill>
            </a:rPr>
            <a:t>Su suaugu-</a:t>
          </a:r>
          <a:r>
            <a:rPr lang="lt-LT" sz="2400" b="1" dirty="0" err="1" smtClean="0">
              <a:solidFill>
                <a:schemeClr val="tx1"/>
              </a:solidFill>
            </a:rPr>
            <a:t>siaisisiais</a:t>
          </a:r>
          <a:r>
            <a:rPr lang="lt-LT" sz="2400" b="1" dirty="0" smtClean="0">
              <a:solidFill>
                <a:schemeClr val="tx1"/>
              </a:solidFill>
            </a:rPr>
            <a:t>  savo įstaigoje, </a:t>
          </a:r>
          <a:r>
            <a:rPr lang="lt-LT" sz="2400" b="1" dirty="0" smtClean="0">
              <a:solidFill>
                <a:schemeClr val="tx1"/>
              </a:solidFill>
            </a:rPr>
            <a:t>mokykloje</a:t>
          </a:r>
          <a:r>
            <a:rPr lang="en-US" sz="2400" b="1" dirty="0" smtClean="0">
              <a:solidFill>
                <a:schemeClr val="tx1"/>
              </a:solidFill>
              <a:hlinkClick xmlns:r="http://schemas.openxmlformats.org/officeDocument/2006/relationships" r:id="rId4" action="ppaction://hlinksldjump"/>
            </a:rPr>
            <a:t>&lt;</a:t>
          </a:r>
          <a:endParaRPr lang="lt-LT" dirty="0"/>
        </a:p>
      </dgm:t>
    </dgm:pt>
    <dgm:pt modelId="{848E69A9-4C4B-430B-9117-CBBA81DD3A9B}" type="parTrans" cxnId="{A246BA08-0869-4DDA-9519-117642409D3E}">
      <dgm:prSet/>
      <dgm:spPr/>
      <dgm:t>
        <a:bodyPr/>
        <a:lstStyle/>
        <a:p>
          <a:endParaRPr lang="lt-LT"/>
        </a:p>
      </dgm:t>
    </dgm:pt>
    <dgm:pt modelId="{4235600E-032E-4CE5-A8D4-9C84A2977F6C}" type="sibTrans" cxnId="{A246BA08-0869-4DDA-9519-117642409D3E}">
      <dgm:prSet/>
      <dgm:spPr/>
      <dgm:t>
        <a:bodyPr/>
        <a:lstStyle/>
        <a:p>
          <a:endParaRPr lang="lt-LT"/>
        </a:p>
      </dgm:t>
    </dgm:pt>
    <dgm:pt modelId="{2331D554-02D1-41E4-B8AE-E26C53D67A7E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lt-LT" sz="2000" dirty="0"/>
        </a:p>
      </dgm:t>
    </dgm:pt>
    <dgm:pt modelId="{59C2B3F8-8AF9-4F14-ABB2-F7B08FAB578B}" type="parTrans" cxnId="{F74BD789-BA49-45D5-A2CC-301045ABF3F8}">
      <dgm:prSet/>
      <dgm:spPr/>
      <dgm:t>
        <a:bodyPr/>
        <a:lstStyle/>
        <a:p>
          <a:endParaRPr lang="lt-LT"/>
        </a:p>
      </dgm:t>
    </dgm:pt>
    <dgm:pt modelId="{E50FFB22-63C6-4466-8F75-859B4C3D7467}" type="sibTrans" cxnId="{F74BD789-BA49-45D5-A2CC-301045ABF3F8}">
      <dgm:prSet/>
      <dgm:spPr/>
      <dgm:t>
        <a:bodyPr/>
        <a:lstStyle/>
        <a:p>
          <a:endParaRPr lang="lt-LT"/>
        </a:p>
      </dgm:t>
    </dgm:pt>
    <dgm:pt modelId="{335DD271-E53C-43BE-9D53-E0E354A5CC38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lt-LT" sz="2000" dirty="0"/>
        </a:p>
      </dgm:t>
    </dgm:pt>
    <dgm:pt modelId="{5588D2E2-0E6C-4AF6-AB21-71757F637258}" type="parTrans" cxnId="{4EC92B35-F9E8-4287-91EE-DCC31F5FA87F}">
      <dgm:prSet/>
      <dgm:spPr/>
      <dgm:t>
        <a:bodyPr/>
        <a:lstStyle/>
        <a:p>
          <a:endParaRPr lang="lt-LT"/>
        </a:p>
      </dgm:t>
    </dgm:pt>
    <dgm:pt modelId="{D23F4823-D7C5-4CDA-9A57-7F78D335355E}" type="sibTrans" cxnId="{4EC92B35-F9E8-4287-91EE-DCC31F5FA87F}">
      <dgm:prSet/>
      <dgm:spPr/>
      <dgm:t>
        <a:bodyPr/>
        <a:lstStyle/>
        <a:p>
          <a:endParaRPr lang="lt-LT"/>
        </a:p>
      </dgm:t>
    </dgm:pt>
    <dgm:pt modelId="{CE4547EF-FCF3-435E-8882-BFD823F11D3C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lt-LT" sz="1600" b="1" dirty="0">
            <a:solidFill>
              <a:schemeClr val="tx1"/>
            </a:solidFill>
          </a:endParaRPr>
        </a:p>
      </dgm:t>
    </dgm:pt>
    <dgm:pt modelId="{5D5F2BB3-1618-4F68-A60D-C28B2A0353A2}" type="parTrans" cxnId="{272CE8D8-819F-4FD0-9ECC-D9996BFB60A1}">
      <dgm:prSet/>
      <dgm:spPr/>
      <dgm:t>
        <a:bodyPr/>
        <a:lstStyle/>
        <a:p>
          <a:endParaRPr lang="lt-LT"/>
        </a:p>
      </dgm:t>
    </dgm:pt>
    <dgm:pt modelId="{87DEF4B8-9887-4F6F-96A3-06363DC77842}" type="sibTrans" cxnId="{272CE8D8-819F-4FD0-9ECC-D9996BFB60A1}">
      <dgm:prSet/>
      <dgm:spPr/>
      <dgm:t>
        <a:bodyPr/>
        <a:lstStyle/>
        <a:p>
          <a:endParaRPr lang="lt-LT"/>
        </a:p>
      </dgm:t>
    </dgm:pt>
    <dgm:pt modelId="{806F951B-37C3-4163-8105-0B39F304FCDC}" type="pres">
      <dgm:prSet presAssocID="{A1CE3ADA-0820-48F6-B104-C39B9F28AF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24E1222B-7261-4FE4-AE0C-12E9FFAB010B}" type="pres">
      <dgm:prSet presAssocID="{A1CE3ADA-0820-48F6-B104-C39B9F28AF56}" presName="children" presStyleCnt="0"/>
      <dgm:spPr/>
    </dgm:pt>
    <dgm:pt modelId="{76D901ED-1321-441A-A30E-90EDCA48DAB9}" type="pres">
      <dgm:prSet presAssocID="{A1CE3ADA-0820-48F6-B104-C39B9F28AF56}" presName="child1group" presStyleCnt="0"/>
      <dgm:spPr/>
    </dgm:pt>
    <dgm:pt modelId="{9FD943BF-D5CC-4878-9BA0-4F9BC621E734}" type="pres">
      <dgm:prSet presAssocID="{A1CE3ADA-0820-48F6-B104-C39B9F28AF56}" presName="child1" presStyleLbl="bgAcc1" presStyleIdx="0" presStyleCnt="4" custLinFactNeighborX="-13057" custLinFactNeighborY="-713"/>
      <dgm:spPr/>
      <dgm:t>
        <a:bodyPr/>
        <a:lstStyle/>
        <a:p>
          <a:endParaRPr lang="lt-LT"/>
        </a:p>
      </dgm:t>
    </dgm:pt>
    <dgm:pt modelId="{4DF25FDE-18A3-4DAB-83BE-8BAB8CAF8D9C}" type="pres">
      <dgm:prSet presAssocID="{A1CE3ADA-0820-48F6-B104-C39B9F28AF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F23E32E-2F60-4365-862E-89719A15B21A}" type="pres">
      <dgm:prSet presAssocID="{A1CE3ADA-0820-48F6-B104-C39B9F28AF56}" presName="child2group" presStyleCnt="0"/>
      <dgm:spPr/>
    </dgm:pt>
    <dgm:pt modelId="{A3EE8FA4-D312-4DF5-88BE-6FE192A45B83}" type="pres">
      <dgm:prSet presAssocID="{A1CE3ADA-0820-48F6-B104-C39B9F28AF56}" presName="child2" presStyleLbl="bgAcc1" presStyleIdx="1" presStyleCnt="4" custScaleY="101902" custLinFactNeighborX="18129" custLinFactNeighborY="-33847"/>
      <dgm:spPr/>
      <dgm:t>
        <a:bodyPr/>
        <a:lstStyle/>
        <a:p>
          <a:endParaRPr lang="lt-LT"/>
        </a:p>
      </dgm:t>
    </dgm:pt>
    <dgm:pt modelId="{4C7D98BD-59C0-4E04-9767-C8899F494EB0}" type="pres">
      <dgm:prSet presAssocID="{A1CE3ADA-0820-48F6-B104-C39B9F28AF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CD54DD2-31EB-4105-A6A8-A77D6E962880}" type="pres">
      <dgm:prSet presAssocID="{A1CE3ADA-0820-48F6-B104-C39B9F28AF56}" presName="child3group" presStyleCnt="0"/>
      <dgm:spPr/>
    </dgm:pt>
    <dgm:pt modelId="{9B2A9916-527B-4F01-9DC9-65C1FD67AF0B}" type="pres">
      <dgm:prSet presAssocID="{A1CE3ADA-0820-48F6-B104-C39B9F28AF56}" presName="child3" presStyleLbl="bgAcc1" presStyleIdx="2" presStyleCnt="4" custLinFactNeighborX="14161" custLinFactNeighborY="-3291"/>
      <dgm:spPr/>
      <dgm:t>
        <a:bodyPr/>
        <a:lstStyle/>
        <a:p>
          <a:endParaRPr lang="lt-LT"/>
        </a:p>
      </dgm:t>
    </dgm:pt>
    <dgm:pt modelId="{F359AADF-BC2B-4BB8-89E4-04DBCC8B6E37}" type="pres">
      <dgm:prSet presAssocID="{A1CE3ADA-0820-48F6-B104-C39B9F28AF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7C5DBAA-DC98-4DB7-ACB1-8C4576B31B56}" type="pres">
      <dgm:prSet presAssocID="{A1CE3ADA-0820-48F6-B104-C39B9F28AF56}" presName="child4group" presStyleCnt="0"/>
      <dgm:spPr/>
    </dgm:pt>
    <dgm:pt modelId="{700D8AEC-D87B-4B32-AE7D-9A8CF928FAB6}" type="pres">
      <dgm:prSet presAssocID="{A1CE3ADA-0820-48F6-B104-C39B9F28AF56}" presName="child4" presStyleLbl="bgAcc1" presStyleIdx="3" presStyleCnt="4" custLinFactNeighborX="-13057" custLinFactNeighborY="5944"/>
      <dgm:spPr/>
      <dgm:t>
        <a:bodyPr/>
        <a:lstStyle/>
        <a:p>
          <a:endParaRPr lang="lt-LT"/>
        </a:p>
      </dgm:t>
    </dgm:pt>
    <dgm:pt modelId="{614BF6BC-6217-4CCE-AB7A-6906CBFBF51B}" type="pres">
      <dgm:prSet presAssocID="{A1CE3ADA-0820-48F6-B104-C39B9F28AF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5E185E6-792F-4B11-8C08-81385CF458AD}" type="pres">
      <dgm:prSet presAssocID="{A1CE3ADA-0820-48F6-B104-C39B9F28AF56}" presName="childPlaceholder" presStyleCnt="0"/>
      <dgm:spPr/>
    </dgm:pt>
    <dgm:pt modelId="{6033C419-FF0C-420F-A660-C47A04387ACB}" type="pres">
      <dgm:prSet presAssocID="{A1CE3ADA-0820-48F6-B104-C39B9F28AF56}" presName="circle" presStyleCnt="0"/>
      <dgm:spPr/>
    </dgm:pt>
    <dgm:pt modelId="{6D018A5F-3166-462C-9AA0-748882F87DBF}" type="pres">
      <dgm:prSet presAssocID="{A1CE3ADA-0820-48F6-B104-C39B9F28AF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0F3E855-C796-473E-AF5C-8826425AE6E2}" type="pres">
      <dgm:prSet presAssocID="{A1CE3ADA-0820-48F6-B104-C39B9F28AF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93486EB1-79D3-4EA8-8CE4-EF4A6F1DEA85}" type="pres">
      <dgm:prSet presAssocID="{A1CE3ADA-0820-48F6-B104-C39B9F28AF56}" presName="quadrant3" presStyleLbl="node1" presStyleIdx="2" presStyleCnt="4" custLinFactNeighborX="1704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2E5E115-18E4-4873-A732-40469559E5FB}" type="pres">
      <dgm:prSet presAssocID="{A1CE3ADA-0820-48F6-B104-C39B9F28AF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D6EF7D2-C2D8-4226-908A-C3CF56EC7472}" type="pres">
      <dgm:prSet presAssocID="{A1CE3ADA-0820-48F6-B104-C39B9F28AF56}" presName="quadrantPlaceholder" presStyleCnt="0"/>
      <dgm:spPr/>
    </dgm:pt>
    <dgm:pt modelId="{E6A00ABB-F08D-449D-AEE5-C27BF519B39F}" type="pres">
      <dgm:prSet presAssocID="{A1CE3ADA-0820-48F6-B104-C39B9F28AF56}" presName="center1" presStyleLbl="fgShp" presStyleIdx="0" presStyleCnt="2" custLinFactNeighborX="-3103" custLinFactNeighborY="3465"/>
      <dgm:spPr/>
    </dgm:pt>
    <dgm:pt modelId="{731E9BDE-74C2-4819-A6C4-CE6ED6D9E6BF}" type="pres">
      <dgm:prSet presAssocID="{A1CE3ADA-0820-48F6-B104-C39B9F28AF56}" presName="center2" presStyleLbl="fgShp" presStyleIdx="1" presStyleCnt="2" custAng="21393000"/>
      <dgm:spPr/>
    </dgm:pt>
  </dgm:ptLst>
  <dgm:cxnLst>
    <dgm:cxn modelId="{4EC92B35-F9E8-4287-91EE-DCC31F5FA87F}" srcId="{ED1B272F-FE57-4C22-9BF1-7DFC36B21946}" destId="{335DD271-E53C-43BE-9D53-E0E354A5CC38}" srcOrd="2" destOrd="0" parTransId="{5588D2E2-0E6C-4AF6-AB21-71757F637258}" sibTransId="{D23F4823-D7C5-4CDA-9A57-7F78D335355E}"/>
    <dgm:cxn modelId="{DE8B6C61-2ACA-4CE8-9CD9-8E2D81B0DFCF}" srcId="{A1CE3ADA-0820-48F6-B104-C39B9F28AF56}" destId="{688C1959-AED4-42D2-92EA-1D1E8185CD86}" srcOrd="3" destOrd="0" parTransId="{949EDCA5-5C20-4D29-A71E-006C4B755DB1}" sibTransId="{BF4B3BD0-7331-4A47-9176-4947B713D07C}"/>
    <dgm:cxn modelId="{0CA76000-96A9-4AE3-A380-EB1A41ECD334}" type="presOf" srcId="{65598A19-5021-41AA-B78B-EE77F6AF2C9F}" destId="{F359AADF-BC2B-4BB8-89E4-04DBCC8B6E37}" srcOrd="1" destOrd="0" presId="urn:microsoft.com/office/officeart/2005/8/layout/cycle4#1"/>
    <dgm:cxn modelId="{DBD81131-0148-497A-9816-5FE4C36D59B5}" type="presOf" srcId="{335DD271-E53C-43BE-9D53-E0E354A5CC38}" destId="{9B2A9916-527B-4F01-9DC9-65C1FD67AF0B}" srcOrd="0" destOrd="2" presId="urn:microsoft.com/office/officeart/2005/8/layout/cycle4#1"/>
    <dgm:cxn modelId="{4AABB7B4-BCA9-455E-A076-73519C140396}" type="presOf" srcId="{8A044DD2-843A-429C-BDDD-11D59D826E1B}" destId="{700D8AEC-D87B-4B32-AE7D-9A8CF928FAB6}" srcOrd="0" destOrd="0" presId="urn:microsoft.com/office/officeart/2005/8/layout/cycle4#1"/>
    <dgm:cxn modelId="{A246BA08-0869-4DDA-9519-117642409D3E}" srcId="{688C1959-AED4-42D2-92EA-1D1E8185CD86}" destId="{8A044DD2-843A-429C-BDDD-11D59D826E1B}" srcOrd="0" destOrd="0" parTransId="{848E69A9-4C4B-430B-9117-CBBA81DD3A9B}" sibTransId="{4235600E-032E-4CE5-A8D4-9C84A2977F6C}"/>
    <dgm:cxn modelId="{F74BD789-BA49-45D5-A2CC-301045ABF3F8}" srcId="{ED1B272F-FE57-4C22-9BF1-7DFC36B21946}" destId="{2331D554-02D1-41E4-B8AE-E26C53D67A7E}" srcOrd="3" destOrd="0" parTransId="{59C2B3F8-8AF9-4F14-ABB2-F7B08FAB578B}" sibTransId="{E50FFB22-63C6-4466-8F75-859B4C3D7467}"/>
    <dgm:cxn modelId="{0F786F76-835C-49FB-830B-D17950A19D59}" srcId="{3FD6FF4C-39AA-478D-B7F3-2E4F7CEC74F0}" destId="{228F0A31-2F97-4178-A772-ABBC84073509}" srcOrd="0" destOrd="0" parTransId="{9E9992D4-50FD-4BD7-85F2-294E28443F2B}" sibTransId="{EE5743B3-CC1D-41C8-B249-C6FE6BBF584E}"/>
    <dgm:cxn modelId="{C33C659F-988D-414C-A8F7-F2059DE19E92}" type="presOf" srcId="{CE4547EF-FCF3-435E-8882-BFD823F11D3C}" destId="{F359AADF-BC2B-4BB8-89E4-04DBCC8B6E37}" srcOrd="1" destOrd="1" presId="urn:microsoft.com/office/officeart/2005/8/layout/cycle4#1"/>
    <dgm:cxn modelId="{F3AF7686-5D7D-4616-9300-DA111B35515F}" type="presOf" srcId="{A1CE3ADA-0820-48F6-B104-C39B9F28AF56}" destId="{806F951B-37C3-4163-8105-0B39F304FCDC}" srcOrd="0" destOrd="0" presId="urn:microsoft.com/office/officeart/2005/8/layout/cycle4#1"/>
    <dgm:cxn modelId="{A2ECB36E-40C1-47BF-89F0-4DCBBE761742}" srcId="{111A1756-ACAD-48CF-A02F-A6D8A567009A}" destId="{9DA16431-7E2F-409C-B401-DC3D0D731CD3}" srcOrd="0" destOrd="0" parTransId="{443EB546-293C-43B2-8E3D-7A07FA924D0F}" sibTransId="{5B8A8A2B-56F1-4364-B171-113960DF6159}"/>
    <dgm:cxn modelId="{272CE8D8-819F-4FD0-9ECC-D9996BFB60A1}" srcId="{ED1B272F-FE57-4C22-9BF1-7DFC36B21946}" destId="{CE4547EF-FCF3-435E-8882-BFD823F11D3C}" srcOrd="1" destOrd="0" parTransId="{5D5F2BB3-1618-4F68-A60D-C28B2A0353A2}" sibTransId="{87DEF4B8-9887-4F6F-96A3-06363DC77842}"/>
    <dgm:cxn modelId="{951AD25B-7767-4E18-9017-73B1CBBB5080}" srcId="{A1CE3ADA-0820-48F6-B104-C39B9F28AF56}" destId="{111A1756-ACAD-48CF-A02F-A6D8A567009A}" srcOrd="1" destOrd="0" parTransId="{2287408F-C8C2-4567-A2F9-498ED85B8DFA}" sibTransId="{99E3A0EC-11B9-41E6-89AE-CCCF594F4C57}"/>
    <dgm:cxn modelId="{D73B899F-C2DE-4191-819D-1B8669332AC5}" type="presOf" srcId="{228F0A31-2F97-4178-A772-ABBC84073509}" destId="{4DF25FDE-18A3-4DAB-83BE-8BAB8CAF8D9C}" srcOrd="1" destOrd="0" presId="urn:microsoft.com/office/officeart/2005/8/layout/cycle4#1"/>
    <dgm:cxn modelId="{E744F0B2-DBFA-401D-980E-82A3F433F8A2}" type="presOf" srcId="{2331D554-02D1-41E4-B8AE-E26C53D67A7E}" destId="{F359AADF-BC2B-4BB8-89E4-04DBCC8B6E37}" srcOrd="1" destOrd="3" presId="urn:microsoft.com/office/officeart/2005/8/layout/cycle4#1"/>
    <dgm:cxn modelId="{8A89E62D-1D32-43B0-89C5-A0DA363F83B3}" type="presOf" srcId="{688C1959-AED4-42D2-92EA-1D1E8185CD86}" destId="{A2E5E115-18E4-4873-A732-40469559E5FB}" srcOrd="0" destOrd="0" presId="urn:microsoft.com/office/officeart/2005/8/layout/cycle4#1"/>
    <dgm:cxn modelId="{1B25E2D3-1C76-4F99-8D1E-7216F243FABD}" type="presOf" srcId="{9DA16431-7E2F-409C-B401-DC3D0D731CD3}" destId="{4C7D98BD-59C0-4E04-9767-C8899F494EB0}" srcOrd="1" destOrd="0" presId="urn:microsoft.com/office/officeart/2005/8/layout/cycle4#1"/>
    <dgm:cxn modelId="{3CBD2F90-2992-41E5-950C-ECD7285106A1}" srcId="{A1CE3ADA-0820-48F6-B104-C39B9F28AF56}" destId="{ED1B272F-FE57-4C22-9BF1-7DFC36B21946}" srcOrd="2" destOrd="0" parTransId="{A469B759-283F-4A50-B6BB-2FF9F2099FD2}" sibTransId="{9128A3C4-5445-4700-9537-2A893B000656}"/>
    <dgm:cxn modelId="{58ECF485-85A9-4FBA-8ABB-C4B68AD9B447}" type="presOf" srcId="{3FD6FF4C-39AA-478D-B7F3-2E4F7CEC74F0}" destId="{6D018A5F-3166-462C-9AA0-748882F87DBF}" srcOrd="0" destOrd="0" presId="urn:microsoft.com/office/officeart/2005/8/layout/cycle4#1"/>
    <dgm:cxn modelId="{BC869BAE-1B58-47B1-B57F-804E37C23D03}" type="presOf" srcId="{228F0A31-2F97-4178-A772-ABBC84073509}" destId="{9FD943BF-D5CC-4878-9BA0-4F9BC621E734}" srcOrd="0" destOrd="0" presId="urn:microsoft.com/office/officeart/2005/8/layout/cycle4#1"/>
    <dgm:cxn modelId="{2C61D2A7-078A-466A-8C99-C96900233AD0}" type="presOf" srcId="{8A044DD2-843A-429C-BDDD-11D59D826E1B}" destId="{614BF6BC-6217-4CCE-AB7A-6906CBFBF51B}" srcOrd="1" destOrd="0" presId="urn:microsoft.com/office/officeart/2005/8/layout/cycle4#1"/>
    <dgm:cxn modelId="{259030A1-39BD-4550-8D29-8DF2EB21EF90}" type="presOf" srcId="{ED1B272F-FE57-4C22-9BF1-7DFC36B21946}" destId="{93486EB1-79D3-4EA8-8CE4-EF4A6F1DEA85}" srcOrd="0" destOrd="0" presId="urn:microsoft.com/office/officeart/2005/8/layout/cycle4#1"/>
    <dgm:cxn modelId="{FD2260B0-475B-44C8-AEA1-53839F7182F0}" type="presOf" srcId="{2331D554-02D1-41E4-B8AE-E26C53D67A7E}" destId="{9B2A9916-527B-4F01-9DC9-65C1FD67AF0B}" srcOrd="0" destOrd="3" presId="urn:microsoft.com/office/officeart/2005/8/layout/cycle4#1"/>
    <dgm:cxn modelId="{32BFB557-713E-49AF-9A6B-BBE384F72E2B}" type="presOf" srcId="{CE4547EF-FCF3-435E-8882-BFD823F11D3C}" destId="{9B2A9916-527B-4F01-9DC9-65C1FD67AF0B}" srcOrd="0" destOrd="1" presId="urn:microsoft.com/office/officeart/2005/8/layout/cycle4#1"/>
    <dgm:cxn modelId="{66C2B193-C12A-4D8F-953C-C5A17C9A62C3}" srcId="{A1CE3ADA-0820-48F6-B104-C39B9F28AF56}" destId="{3FD6FF4C-39AA-478D-B7F3-2E4F7CEC74F0}" srcOrd="0" destOrd="0" parTransId="{547B5ECA-6FEF-4664-AB32-CC6AB6075394}" sibTransId="{BB75F93E-FFBE-48DF-8201-85724403DDF4}"/>
    <dgm:cxn modelId="{BE92DCE2-BF10-41E3-8078-799035DFA5D9}" type="presOf" srcId="{111A1756-ACAD-48CF-A02F-A6D8A567009A}" destId="{30F3E855-C796-473E-AF5C-8826425AE6E2}" srcOrd="0" destOrd="0" presId="urn:microsoft.com/office/officeart/2005/8/layout/cycle4#1"/>
    <dgm:cxn modelId="{1DCF28E0-A912-411B-8927-25DF0D58F618}" srcId="{ED1B272F-FE57-4C22-9BF1-7DFC36B21946}" destId="{65598A19-5021-41AA-B78B-EE77F6AF2C9F}" srcOrd="0" destOrd="0" parTransId="{586827DB-E86C-43EC-85C9-9A9FF33C9AD3}" sibTransId="{E292B02C-2857-4980-97DB-B2B7EBA75E71}"/>
    <dgm:cxn modelId="{98A3357D-D471-47F2-9C69-AF73B4B8AA94}" type="presOf" srcId="{9DA16431-7E2F-409C-B401-DC3D0D731CD3}" destId="{A3EE8FA4-D312-4DF5-88BE-6FE192A45B83}" srcOrd="0" destOrd="0" presId="urn:microsoft.com/office/officeart/2005/8/layout/cycle4#1"/>
    <dgm:cxn modelId="{896DCBB0-EE4E-4399-90C6-84ABA83C5092}" type="presOf" srcId="{65598A19-5021-41AA-B78B-EE77F6AF2C9F}" destId="{9B2A9916-527B-4F01-9DC9-65C1FD67AF0B}" srcOrd="0" destOrd="0" presId="urn:microsoft.com/office/officeart/2005/8/layout/cycle4#1"/>
    <dgm:cxn modelId="{F025DB32-210A-401D-B178-3FF35CCCBC1F}" type="presOf" srcId="{335DD271-E53C-43BE-9D53-E0E354A5CC38}" destId="{F359AADF-BC2B-4BB8-89E4-04DBCC8B6E37}" srcOrd="1" destOrd="2" presId="urn:microsoft.com/office/officeart/2005/8/layout/cycle4#1"/>
    <dgm:cxn modelId="{50324099-95CE-4108-8C25-1E89A19E629C}" type="presParOf" srcId="{806F951B-37C3-4163-8105-0B39F304FCDC}" destId="{24E1222B-7261-4FE4-AE0C-12E9FFAB010B}" srcOrd="0" destOrd="0" presId="urn:microsoft.com/office/officeart/2005/8/layout/cycle4#1"/>
    <dgm:cxn modelId="{7E052822-22BC-43C6-8736-6EB226D1C16E}" type="presParOf" srcId="{24E1222B-7261-4FE4-AE0C-12E9FFAB010B}" destId="{76D901ED-1321-441A-A30E-90EDCA48DAB9}" srcOrd="0" destOrd="0" presId="urn:microsoft.com/office/officeart/2005/8/layout/cycle4#1"/>
    <dgm:cxn modelId="{0EFEBA14-852E-40B7-9158-B9A7D9D5CCAC}" type="presParOf" srcId="{76D901ED-1321-441A-A30E-90EDCA48DAB9}" destId="{9FD943BF-D5CC-4878-9BA0-4F9BC621E734}" srcOrd="0" destOrd="0" presId="urn:microsoft.com/office/officeart/2005/8/layout/cycle4#1"/>
    <dgm:cxn modelId="{9D515CFF-5F26-44F6-A1D6-F7A1FAD9FC19}" type="presParOf" srcId="{76D901ED-1321-441A-A30E-90EDCA48DAB9}" destId="{4DF25FDE-18A3-4DAB-83BE-8BAB8CAF8D9C}" srcOrd="1" destOrd="0" presId="urn:microsoft.com/office/officeart/2005/8/layout/cycle4#1"/>
    <dgm:cxn modelId="{C8A0E79B-6082-44A2-9EC8-087CAC889FEC}" type="presParOf" srcId="{24E1222B-7261-4FE4-AE0C-12E9FFAB010B}" destId="{CF23E32E-2F60-4365-862E-89719A15B21A}" srcOrd="1" destOrd="0" presId="urn:microsoft.com/office/officeart/2005/8/layout/cycle4#1"/>
    <dgm:cxn modelId="{E7D8CA17-FC2B-46E0-8F0B-FCC9422DB51A}" type="presParOf" srcId="{CF23E32E-2F60-4365-862E-89719A15B21A}" destId="{A3EE8FA4-D312-4DF5-88BE-6FE192A45B83}" srcOrd="0" destOrd="0" presId="urn:microsoft.com/office/officeart/2005/8/layout/cycle4#1"/>
    <dgm:cxn modelId="{268D4313-DCEA-41AD-B9BD-3E8DCCCD7846}" type="presParOf" srcId="{CF23E32E-2F60-4365-862E-89719A15B21A}" destId="{4C7D98BD-59C0-4E04-9767-C8899F494EB0}" srcOrd="1" destOrd="0" presId="urn:microsoft.com/office/officeart/2005/8/layout/cycle4#1"/>
    <dgm:cxn modelId="{51BCBB23-2BB5-4D67-9A72-B02B34459791}" type="presParOf" srcId="{24E1222B-7261-4FE4-AE0C-12E9FFAB010B}" destId="{FCD54DD2-31EB-4105-A6A8-A77D6E962880}" srcOrd="2" destOrd="0" presId="urn:microsoft.com/office/officeart/2005/8/layout/cycle4#1"/>
    <dgm:cxn modelId="{081D8148-7D1E-474D-A42F-51BB44E1FBD0}" type="presParOf" srcId="{FCD54DD2-31EB-4105-A6A8-A77D6E962880}" destId="{9B2A9916-527B-4F01-9DC9-65C1FD67AF0B}" srcOrd="0" destOrd="0" presId="urn:microsoft.com/office/officeart/2005/8/layout/cycle4#1"/>
    <dgm:cxn modelId="{AE1D8762-39FB-4515-BC53-0B69937C5996}" type="presParOf" srcId="{FCD54DD2-31EB-4105-A6A8-A77D6E962880}" destId="{F359AADF-BC2B-4BB8-89E4-04DBCC8B6E37}" srcOrd="1" destOrd="0" presId="urn:microsoft.com/office/officeart/2005/8/layout/cycle4#1"/>
    <dgm:cxn modelId="{4FB19B64-A8E3-468B-B9A6-07C095D5B11E}" type="presParOf" srcId="{24E1222B-7261-4FE4-AE0C-12E9FFAB010B}" destId="{17C5DBAA-DC98-4DB7-ACB1-8C4576B31B56}" srcOrd="3" destOrd="0" presId="urn:microsoft.com/office/officeart/2005/8/layout/cycle4#1"/>
    <dgm:cxn modelId="{6AB0C051-F8B6-4EA6-96AC-21EC167FDB90}" type="presParOf" srcId="{17C5DBAA-DC98-4DB7-ACB1-8C4576B31B56}" destId="{700D8AEC-D87B-4B32-AE7D-9A8CF928FAB6}" srcOrd="0" destOrd="0" presId="urn:microsoft.com/office/officeart/2005/8/layout/cycle4#1"/>
    <dgm:cxn modelId="{39BAFBA8-76AA-43EA-9FEC-8F63FD8447B3}" type="presParOf" srcId="{17C5DBAA-DC98-4DB7-ACB1-8C4576B31B56}" destId="{614BF6BC-6217-4CCE-AB7A-6906CBFBF51B}" srcOrd="1" destOrd="0" presId="urn:microsoft.com/office/officeart/2005/8/layout/cycle4#1"/>
    <dgm:cxn modelId="{729A0FCA-7FFA-4D20-A240-257471DFA371}" type="presParOf" srcId="{24E1222B-7261-4FE4-AE0C-12E9FFAB010B}" destId="{F5E185E6-792F-4B11-8C08-81385CF458AD}" srcOrd="4" destOrd="0" presId="urn:microsoft.com/office/officeart/2005/8/layout/cycle4#1"/>
    <dgm:cxn modelId="{C565E511-3AFA-4EE3-866E-A6262A462A55}" type="presParOf" srcId="{806F951B-37C3-4163-8105-0B39F304FCDC}" destId="{6033C419-FF0C-420F-A660-C47A04387ACB}" srcOrd="1" destOrd="0" presId="urn:microsoft.com/office/officeart/2005/8/layout/cycle4#1"/>
    <dgm:cxn modelId="{612077CA-B9E7-458B-94C5-4933BDE75490}" type="presParOf" srcId="{6033C419-FF0C-420F-A660-C47A04387ACB}" destId="{6D018A5F-3166-462C-9AA0-748882F87DBF}" srcOrd="0" destOrd="0" presId="urn:microsoft.com/office/officeart/2005/8/layout/cycle4#1"/>
    <dgm:cxn modelId="{B965E88C-BCC7-43AD-9D82-6D05C61971A7}" type="presParOf" srcId="{6033C419-FF0C-420F-A660-C47A04387ACB}" destId="{30F3E855-C796-473E-AF5C-8826425AE6E2}" srcOrd="1" destOrd="0" presId="urn:microsoft.com/office/officeart/2005/8/layout/cycle4#1"/>
    <dgm:cxn modelId="{64294AB9-C927-4516-A362-094AB6DAD154}" type="presParOf" srcId="{6033C419-FF0C-420F-A660-C47A04387ACB}" destId="{93486EB1-79D3-4EA8-8CE4-EF4A6F1DEA85}" srcOrd="2" destOrd="0" presId="urn:microsoft.com/office/officeart/2005/8/layout/cycle4#1"/>
    <dgm:cxn modelId="{CC1B7BCF-A304-4883-87A3-77DEF4861DFA}" type="presParOf" srcId="{6033C419-FF0C-420F-A660-C47A04387ACB}" destId="{A2E5E115-18E4-4873-A732-40469559E5FB}" srcOrd="3" destOrd="0" presId="urn:microsoft.com/office/officeart/2005/8/layout/cycle4#1"/>
    <dgm:cxn modelId="{8E63AB36-4120-45D1-93CB-6903A2B43896}" type="presParOf" srcId="{6033C419-FF0C-420F-A660-C47A04387ACB}" destId="{DD6EF7D2-C2D8-4226-908A-C3CF56EC7472}" srcOrd="4" destOrd="0" presId="urn:microsoft.com/office/officeart/2005/8/layout/cycle4#1"/>
    <dgm:cxn modelId="{B340C35E-B800-42BA-8AAF-A45841D7BFEC}" type="presParOf" srcId="{806F951B-37C3-4163-8105-0B39F304FCDC}" destId="{E6A00ABB-F08D-449D-AEE5-C27BF519B39F}" srcOrd="2" destOrd="0" presId="urn:microsoft.com/office/officeart/2005/8/layout/cycle4#1"/>
    <dgm:cxn modelId="{ACE9A38D-7E33-4A50-8F01-8A1A8D4EC74D}" type="presParOf" srcId="{806F951B-37C3-4163-8105-0B39F304FCDC}" destId="{731E9BDE-74C2-4819-A6C4-CE6ED6D9E6BF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E11EB0-0A17-484D-96E1-8D0F4667348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C47D2BE-C538-4A89-886B-B80BB1024174}">
      <dgm:prSet phldrT="[Text]" custT="1"/>
      <dgm:spPr>
        <a:solidFill>
          <a:srgbClr val="990000"/>
        </a:solidFill>
      </dgm:spPr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lt-LT" sz="2400" b="1" dirty="0" smtClean="0">
              <a:solidFill>
                <a:schemeClr val="bg1"/>
              </a:solidFill>
            </a:rPr>
            <a:t>Pedagogų, kurie “</a:t>
          </a:r>
          <a:r>
            <a:rPr lang="lt-LT" sz="2400" b="1" dirty="0" err="1" smtClean="0">
              <a:solidFill>
                <a:schemeClr val="bg1"/>
              </a:solidFill>
            </a:rPr>
            <a:t>Zipio</a:t>
          </a:r>
          <a:r>
            <a:rPr lang="lt-LT" sz="2400" b="1" dirty="0" smtClean="0">
              <a:solidFill>
                <a:schemeClr val="bg1"/>
              </a:solidFill>
            </a:rPr>
            <a:t> draugų” sertifikatą turi 8-13 metų, programos vertinimas 10 balų sistemoje: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lt-LT" sz="3600" dirty="0" smtClean="0"/>
            <a:t>                    </a:t>
          </a:r>
          <a:r>
            <a:rPr lang="lt-LT" sz="3600" b="1" dirty="0" smtClean="0"/>
            <a:t>9,19</a:t>
          </a:r>
          <a:endParaRPr lang="lt-LT" sz="3600" b="1" dirty="0"/>
        </a:p>
      </dgm:t>
    </dgm:pt>
    <dgm:pt modelId="{DA01A7A9-70FE-48AD-9979-9DB6163D92B9}" type="parTrans" cxnId="{8A5BE139-F9AD-4B39-A400-1CB4E8E13C3A}">
      <dgm:prSet/>
      <dgm:spPr/>
      <dgm:t>
        <a:bodyPr/>
        <a:lstStyle/>
        <a:p>
          <a:endParaRPr lang="lt-LT"/>
        </a:p>
      </dgm:t>
    </dgm:pt>
    <dgm:pt modelId="{EA9FCEF5-80B9-4928-B1B7-DA4C9A340400}" type="sibTrans" cxnId="{8A5BE139-F9AD-4B39-A400-1CB4E8E13C3A}">
      <dgm:prSet/>
      <dgm:spPr/>
      <dgm:t>
        <a:bodyPr/>
        <a:lstStyle/>
        <a:p>
          <a:endParaRPr lang="lt-LT"/>
        </a:p>
      </dgm:t>
    </dgm:pt>
    <dgm:pt modelId="{C7BAA28E-B77D-48DC-A70E-61098B2916B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80000"/>
            </a:lnSpc>
          </a:pPr>
          <a:r>
            <a:rPr lang="lt-LT" sz="2500" b="1" dirty="0" smtClean="0"/>
            <a:t>Pedagogų, kurie “</a:t>
          </a:r>
          <a:r>
            <a:rPr lang="lt-LT" sz="2500" b="1" dirty="0" err="1" smtClean="0"/>
            <a:t>Zipio</a:t>
          </a:r>
          <a:r>
            <a:rPr lang="lt-LT" sz="2500" b="1" dirty="0" smtClean="0"/>
            <a:t> draugų” sertifikatą turi 1-7 metus, programos vertinimas 10 balų sistemoje:   </a:t>
          </a:r>
        </a:p>
        <a:p>
          <a:pPr>
            <a:lnSpc>
              <a:spcPct val="90000"/>
            </a:lnSpc>
          </a:pPr>
          <a:r>
            <a:rPr lang="lt-LT" sz="3600" b="1" dirty="0" smtClean="0"/>
            <a:t>                    8,79</a:t>
          </a:r>
          <a:endParaRPr lang="lt-LT" sz="3600" b="1" dirty="0"/>
        </a:p>
      </dgm:t>
    </dgm:pt>
    <dgm:pt modelId="{E40D7FFC-2F00-4347-AB22-782A5A8A7002}" type="parTrans" cxnId="{8680B40D-836D-4AE7-A4AA-76BE060F4CE6}">
      <dgm:prSet/>
      <dgm:spPr/>
      <dgm:t>
        <a:bodyPr/>
        <a:lstStyle/>
        <a:p>
          <a:endParaRPr lang="lt-LT"/>
        </a:p>
      </dgm:t>
    </dgm:pt>
    <dgm:pt modelId="{740EDCA3-89F9-4FEE-A4C3-1875E109D98C}" type="sibTrans" cxnId="{8680B40D-836D-4AE7-A4AA-76BE060F4CE6}">
      <dgm:prSet/>
      <dgm:spPr/>
      <dgm:t>
        <a:bodyPr/>
        <a:lstStyle/>
        <a:p>
          <a:endParaRPr lang="lt-LT"/>
        </a:p>
      </dgm:t>
    </dgm:pt>
    <dgm:pt modelId="{2FE01B6D-F317-48DA-8509-B96E61697893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lt-LT" b="1" dirty="0" smtClean="0"/>
            <a:t>Skirtumas statistiškai reikšmingas</a:t>
          </a:r>
        </a:p>
        <a:p>
          <a:r>
            <a:rPr lang="lt-LT" b="1" dirty="0" smtClean="0"/>
            <a:t>0,324</a:t>
          </a:r>
          <a:r>
            <a:rPr lang="lt-LT" b="1" smtClean="0"/>
            <a:t>; p&lt;0,001</a:t>
          </a:r>
          <a:endParaRPr lang="lt-LT" b="1" dirty="0"/>
        </a:p>
      </dgm:t>
    </dgm:pt>
    <dgm:pt modelId="{42A3F126-E34F-40A8-BC8F-BD83B71AA6FF}" type="parTrans" cxnId="{B59E0768-74F7-4121-BE77-F93D400B7E78}">
      <dgm:prSet/>
      <dgm:spPr/>
      <dgm:t>
        <a:bodyPr/>
        <a:lstStyle/>
        <a:p>
          <a:endParaRPr lang="lt-LT"/>
        </a:p>
      </dgm:t>
    </dgm:pt>
    <dgm:pt modelId="{7CE20E2B-3B43-4CA4-BCB6-21A19A580230}" type="sibTrans" cxnId="{B59E0768-74F7-4121-BE77-F93D400B7E78}">
      <dgm:prSet/>
      <dgm:spPr/>
      <dgm:t>
        <a:bodyPr/>
        <a:lstStyle/>
        <a:p>
          <a:endParaRPr lang="lt-LT"/>
        </a:p>
      </dgm:t>
    </dgm:pt>
    <dgm:pt modelId="{18EE346D-E6E3-4060-BC06-85BB6FB4D318}" type="pres">
      <dgm:prSet presAssocID="{12E11EB0-0A17-484D-96E1-8D0F4667348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8531219B-7A6E-4D5B-97D7-BAAF99609990}" type="pres">
      <dgm:prSet presAssocID="{9C47D2BE-C538-4A89-886B-B80BB1024174}" presName="comp" presStyleCnt="0"/>
      <dgm:spPr/>
    </dgm:pt>
    <dgm:pt modelId="{BA56AD3E-483E-45A0-B915-8980CC7E839A}" type="pres">
      <dgm:prSet presAssocID="{9C47D2BE-C538-4A89-886B-B80BB1024174}" presName="box" presStyleLbl="node1" presStyleIdx="0" presStyleCnt="3"/>
      <dgm:spPr/>
      <dgm:t>
        <a:bodyPr/>
        <a:lstStyle/>
        <a:p>
          <a:endParaRPr lang="lt-LT"/>
        </a:p>
      </dgm:t>
    </dgm:pt>
    <dgm:pt modelId="{A8F8DFDC-72FC-423B-A052-C63C72398537}" type="pres">
      <dgm:prSet presAssocID="{9C47D2BE-C538-4A89-886B-B80BB102417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552D8BD7-F9EA-44E7-9508-F986E6FFE7D3}" type="pres">
      <dgm:prSet presAssocID="{9C47D2BE-C538-4A89-886B-B80BB102417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92D3F36-9BA9-48F7-881D-701737A41AE6}" type="pres">
      <dgm:prSet presAssocID="{EA9FCEF5-80B9-4928-B1B7-DA4C9A340400}" presName="spacer" presStyleCnt="0"/>
      <dgm:spPr/>
    </dgm:pt>
    <dgm:pt modelId="{B123B9A4-D087-4FF4-AF8D-53E0DAC31883}" type="pres">
      <dgm:prSet presAssocID="{C7BAA28E-B77D-48DC-A70E-61098B2916BC}" presName="comp" presStyleCnt="0"/>
      <dgm:spPr/>
    </dgm:pt>
    <dgm:pt modelId="{B572814C-2A92-4CFC-9637-4B9147C69A5F}" type="pres">
      <dgm:prSet presAssocID="{C7BAA28E-B77D-48DC-A70E-61098B2916BC}" presName="box" presStyleLbl="node1" presStyleIdx="1" presStyleCnt="3"/>
      <dgm:spPr/>
      <dgm:t>
        <a:bodyPr/>
        <a:lstStyle/>
        <a:p>
          <a:endParaRPr lang="lt-LT"/>
        </a:p>
      </dgm:t>
    </dgm:pt>
    <dgm:pt modelId="{DDDF8C80-03D0-44D2-85AB-4FBA5771A53A}" type="pres">
      <dgm:prSet presAssocID="{C7BAA28E-B77D-48DC-A70E-61098B2916B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FA75DFC3-6E2B-4AC3-9C28-DA4C17A7FE59}" type="pres">
      <dgm:prSet presAssocID="{C7BAA28E-B77D-48DC-A70E-61098B2916B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E8C1796-E4DC-4CE9-8FD5-278C34116296}" type="pres">
      <dgm:prSet presAssocID="{740EDCA3-89F9-4FEE-A4C3-1875E109D98C}" presName="spacer" presStyleCnt="0"/>
      <dgm:spPr/>
    </dgm:pt>
    <dgm:pt modelId="{C3BCE673-06E9-40AD-8D32-7F19A9BF2EAB}" type="pres">
      <dgm:prSet presAssocID="{2FE01B6D-F317-48DA-8509-B96E61697893}" presName="comp" presStyleCnt="0"/>
      <dgm:spPr/>
    </dgm:pt>
    <dgm:pt modelId="{9E4D4C21-B1E3-4CAE-9231-47394972879B}" type="pres">
      <dgm:prSet presAssocID="{2FE01B6D-F317-48DA-8509-B96E61697893}" presName="box" presStyleLbl="node1" presStyleIdx="2" presStyleCnt="3"/>
      <dgm:spPr/>
      <dgm:t>
        <a:bodyPr/>
        <a:lstStyle/>
        <a:p>
          <a:endParaRPr lang="lt-LT"/>
        </a:p>
      </dgm:t>
    </dgm:pt>
    <dgm:pt modelId="{5CF3BD4E-8F0A-4094-9356-AEFA06917E3F}" type="pres">
      <dgm:prSet presAssocID="{2FE01B6D-F317-48DA-8509-B96E61697893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9E18130C-09E8-47EE-95F6-3AF7BCE6AD6A}" type="pres">
      <dgm:prSet presAssocID="{2FE01B6D-F317-48DA-8509-B96E6169789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9DFA5657-996A-4ACE-AE16-57EC3E920CF4}" type="presOf" srcId="{12E11EB0-0A17-484D-96E1-8D0F4667348F}" destId="{18EE346D-E6E3-4060-BC06-85BB6FB4D318}" srcOrd="0" destOrd="0" presId="urn:microsoft.com/office/officeart/2005/8/layout/vList4#1"/>
    <dgm:cxn modelId="{B59E0768-74F7-4121-BE77-F93D400B7E78}" srcId="{12E11EB0-0A17-484D-96E1-8D0F4667348F}" destId="{2FE01B6D-F317-48DA-8509-B96E61697893}" srcOrd="2" destOrd="0" parTransId="{42A3F126-E34F-40A8-BC8F-BD83B71AA6FF}" sibTransId="{7CE20E2B-3B43-4CA4-BCB6-21A19A580230}"/>
    <dgm:cxn modelId="{59FF6548-A97F-4839-8158-6DECF5D608D9}" type="presOf" srcId="{C7BAA28E-B77D-48DC-A70E-61098B2916BC}" destId="{B572814C-2A92-4CFC-9637-4B9147C69A5F}" srcOrd="0" destOrd="0" presId="urn:microsoft.com/office/officeart/2005/8/layout/vList4#1"/>
    <dgm:cxn modelId="{B209A35E-82AD-4C7F-9895-04A9FEF91530}" type="presOf" srcId="{9C47D2BE-C538-4A89-886B-B80BB1024174}" destId="{552D8BD7-F9EA-44E7-9508-F986E6FFE7D3}" srcOrd="1" destOrd="0" presId="urn:microsoft.com/office/officeart/2005/8/layout/vList4#1"/>
    <dgm:cxn modelId="{0879F682-8575-4C89-9896-8488433B819F}" type="presOf" srcId="{2FE01B6D-F317-48DA-8509-B96E61697893}" destId="{9E4D4C21-B1E3-4CAE-9231-47394972879B}" srcOrd="0" destOrd="0" presId="urn:microsoft.com/office/officeart/2005/8/layout/vList4#1"/>
    <dgm:cxn modelId="{8A5BE139-F9AD-4B39-A400-1CB4E8E13C3A}" srcId="{12E11EB0-0A17-484D-96E1-8D0F4667348F}" destId="{9C47D2BE-C538-4A89-886B-B80BB1024174}" srcOrd="0" destOrd="0" parTransId="{DA01A7A9-70FE-48AD-9979-9DB6163D92B9}" sibTransId="{EA9FCEF5-80B9-4928-B1B7-DA4C9A340400}"/>
    <dgm:cxn modelId="{F3890F7A-8590-4F1A-83A9-4C2F4583AEA6}" type="presOf" srcId="{2FE01B6D-F317-48DA-8509-B96E61697893}" destId="{9E18130C-09E8-47EE-95F6-3AF7BCE6AD6A}" srcOrd="1" destOrd="0" presId="urn:microsoft.com/office/officeart/2005/8/layout/vList4#1"/>
    <dgm:cxn modelId="{E59656BB-7A09-4972-84C7-1464B789F6C1}" type="presOf" srcId="{C7BAA28E-B77D-48DC-A70E-61098B2916BC}" destId="{FA75DFC3-6E2B-4AC3-9C28-DA4C17A7FE59}" srcOrd="1" destOrd="0" presId="urn:microsoft.com/office/officeart/2005/8/layout/vList4#1"/>
    <dgm:cxn modelId="{DF72BD14-9957-4D9F-BD2C-5C6F5531FEB6}" type="presOf" srcId="{9C47D2BE-C538-4A89-886B-B80BB1024174}" destId="{BA56AD3E-483E-45A0-B915-8980CC7E839A}" srcOrd="0" destOrd="0" presId="urn:microsoft.com/office/officeart/2005/8/layout/vList4#1"/>
    <dgm:cxn modelId="{8680B40D-836D-4AE7-A4AA-76BE060F4CE6}" srcId="{12E11EB0-0A17-484D-96E1-8D0F4667348F}" destId="{C7BAA28E-B77D-48DC-A70E-61098B2916BC}" srcOrd="1" destOrd="0" parTransId="{E40D7FFC-2F00-4347-AB22-782A5A8A7002}" sibTransId="{740EDCA3-89F9-4FEE-A4C3-1875E109D98C}"/>
    <dgm:cxn modelId="{29B148AA-B474-4F25-9407-FB2705EF162C}" type="presParOf" srcId="{18EE346D-E6E3-4060-BC06-85BB6FB4D318}" destId="{8531219B-7A6E-4D5B-97D7-BAAF99609990}" srcOrd="0" destOrd="0" presId="urn:microsoft.com/office/officeart/2005/8/layout/vList4#1"/>
    <dgm:cxn modelId="{E997432A-4620-4F79-B7FA-0A43D6ECD9EE}" type="presParOf" srcId="{8531219B-7A6E-4D5B-97D7-BAAF99609990}" destId="{BA56AD3E-483E-45A0-B915-8980CC7E839A}" srcOrd="0" destOrd="0" presId="urn:microsoft.com/office/officeart/2005/8/layout/vList4#1"/>
    <dgm:cxn modelId="{BCB464DC-DA21-4DCA-A7E2-EA1AA68DE556}" type="presParOf" srcId="{8531219B-7A6E-4D5B-97D7-BAAF99609990}" destId="{A8F8DFDC-72FC-423B-A052-C63C72398537}" srcOrd="1" destOrd="0" presId="urn:microsoft.com/office/officeart/2005/8/layout/vList4#1"/>
    <dgm:cxn modelId="{6EF6C8B0-0346-4D73-ABED-3453F0F27E7E}" type="presParOf" srcId="{8531219B-7A6E-4D5B-97D7-BAAF99609990}" destId="{552D8BD7-F9EA-44E7-9508-F986E6FFE7D3}" srcOrd="2" destOrd="0" presId="urn:microsoft.com/office/officeart/2005/8/layout/vList4#1"/>
    <dgm:cxn modelId="{2FC85D39-BC88-48C6-8FFC-13052154118E}" type="presParOf" srcId="{18EE346D-E6E3-4060-BC06-85BB6FB4D318}" destId="{692D3F36-9BA9-48F7-881D-701737A41AE6}" srcOrd="1" destOrd="0" presId="urn:microsoft.com/office/officeart/2005/8/layout/vList4#1"/>
    <dgm:cxn modelId="{7E5BA71A-74D9-4262-A820-49075CF6E7C9}" type="presParOf" srcId="{18EE346D-E6E3-4060-BC06-85BB6FB4D318}" destId="{B123B9A4-D087-4FF4-AF8D-53E0DAC31883}" srcOrd="2" destOrd="0" presId="urn:microsoft.com/office/officeart/2005/8/layout/vList4#1"/>
    <dgm:cxn modelId="{7D5D9D29-A51F-4DD8-962B-CC106E5E83A3}" type="presParOf" srcId="{B123B9A4-D087-4FF4-AF8D-53E0DAC31883}" destId="{B572814C-2A92-4CFC-9637-4B9147C69A5F}" srcOrd="0" destOrd="0" presId="urn:microsoft.com/office/officeart/2005/8/layout/vList4#1"/>
    <dgm:cxn modelId="{826E1B47-763D-443D-91A1-335F5F651D23}" type="presParOf" srcId="{B123B9A4-D087-4FF4-AF8D-53E0DAC31883}" destId="{DDDF8C80-03D0-44D2-85AB-4FBA5771A53A}" srcOrd="1" destOrd="0" presId="urn:microsoft.com/office/officeart/2005/8/layout/vList4#1"/>
    <dgm:cxn modelId="{AE276AF3-52E1-45E8-B8D6-088E31803C1E}" type="presParOf" srcId="{B123B9A4-D087-4FF4-AF8D-53E0DAC31883}" destId="{FA75DFC3-6E2B-4AC3-9C28-DA4C17A7FE59}" srcOrd="2" destOrd="0" presId="urn:microsoft.com/office/officeart/2005/8/layout/vList4#1"/>
    <dgm:cxn modelId="{2AACE6C8-9ABB-4C62-AD8D-9BD6141AFF1C}" type="presParOf" srcId="{18EE346D-E6E3-4060-BC06-85BB6FB4D318}" destId="{EE8C1796-E4DC-4CE9-8FD5-278C34116296}" srcOrd="3" destOrd="0" presId="urn:microsoft.com/office/officeart/2005/8/layout/vList4#1"/>
    <dgm:cxn modelId="{0304B2F3-274D-4DF9-BF43-C26CD3BDBEF3}" type="presParOf" srcId="{18EE346D-E6E3-4060-BC06-85BB6FB4D318}" destId="{C3BCE673-06E9-40AD-8D32-7F19A9BF2EAB}" srcOrd="4" destOrd="0" presId="urn:microsoft.com/office/officeart/2005/8/layout/vList4#1"/>
    <dgm:cxn modelId="{E09E3E4B-E019-477E-A68D-0092DFC82699}" type="presParOf" srcId="{C3BCE673-06E9-40AD-8D32-7F19A9BF2EAB}" destId="{9E4D4C21-B1E3-4CAE-9231-47394972879B}" srcOrd="0" destOrd="0" presId="urn:microsoft.com/office/officeart/2005/8/layout/vList4#1"/>
    <dgm:cxn modelId="{1C5EF1F8-FA01-4F59-B797-F7FCD31915AE}" type="presParOf" srcId="{C3BCE673-06E9-40AD-8D32-7F19A9BF2EAB}" destId="{5CF3BD4E-8F0A-4094-9356-AEFA06917E3F}" srcOrd="1" destOrd="0" presId="urn:microsoft.com/office/officeart/2005/8/layout/vList4#1"/>
    <dgm:cxn modelId="{82926B31-5105-4626-9871-D6A286B0EE61}" type="presParOf" srcId="{C3BCE673-06E9-40AD-8D32-7F19A9BF2EAB}" destId="{9E18130C-09E8-47EE-95F6-3AF7BCE6AD6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8FC0B4-9DA3-4FF8-8D8F-4FCD96D95A5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52377D1-31D6-4624-A799-929787908B85}">
      <dgm:prSet phldrT="[Text]"/>
      <dgm:spPr>
        <a:solidFill>
          <a:srgbClr val="C97343"/>
        </a:solidFill>
      </dgm:spPr>
      <dgm:t>
        <a:bodyPr/>
        <a:lstStyle/>
        <a:p>
          <a:r>
            <a:rPr lang="lt-LT" b="1" dirty="0" smtClean="0"/>
            <a:t>Draugiškumas</a:t>
          </a:r>
          <a:endParaRPr lang="lt-LT" b="1" dirty="0"/>
        </a:p>
      </dgm:t>
    </dgm:pt>
    <dgm:pt modelId="{2D1FE761-DC79-4C37-954C-D1476339ACB0}" type="parTrans" cxnId="{89739347-FD65-4114-9F33-B3F993A6CA4B}">
      <dgm:prSet/>
      <dgm:spPr/>
      <dgm:t>
        <a:bodyPr/>
        <a:lstStyle/>
        <a:p>
          <a:endParaRPr lang="lt-LT"/>
        </a:p>
      </dgm:t>
    </dgm:pt>
    <dgm:pt modelId="{1F6CE29A-33B0-4E85-A9AA-B631ECFFC2F7}" type="sibTrans" cxnId="{89739347-FD65-4114-9F33-B3F993A6CA4B}">
      <dgm:prSet/>
      <dgm:spPr/>
      <dgm:t>
        <a:bodyPr/>
        <a:lstStyle/>
        <a:p>
          <a:endParaRPr lang="lt-LT"/>
        </a:p>
      </dgm:t>
    </dgm:pt>
    <dgm:pt modelId="{883271C6-B473-453B-9CB5-8BC381800DD6}">
      <dgm:prSet phldrT="[Text]"/>
      <dgm:spPr>
        <a:solidFill>
          <a:srgbClr val="002060"/>
        </a:solidFill>
      </dgm:spPr>
      <dgm:t>
        <a:bodyPr/>
        <a:lstStyle/>
        <a:p>
          <a:r>
            <a:rPr lang="lt-LT" b="1" dirty="0" smtClean="0"/>
            <a:t>Savikontrolė</a:t>
          </a:r>
          <a:endParaRPr lang="lt-LT" b="1" dirty="0"/>
        </a:p>
      </dgm:t>
    </dgm:pt>
    <dgm:pt modelId="{EDD6C6EB-C6DF-455D-B18F-4EAA8BB40569}" type="parTrans" cxnId="{2C8B452F-14B4-4FD6-AADF-B848D52997D9}">
      <dgm:prSet/>
      <dgm:spPr/>
      <dgm:t>
        <a:bodyPr/>
        <a:lstStyle/>
        <a:p>
          <a:endParaRPr lang="lt-LT"/>
        </a:p>
      </dgm:t>
    </dgm:pt>
    <dgm:pt modelId="{C7B643DE-FEC9-4D3E-A5A5-3749C0D893B0}" type="sibTrans" cxnId="{2C8B452F-14B4-4FD6-AADF-B848D52997D9}">
      <dgm:prSet/>
      <dgm:spPr/>
      <dgm:t>
        <a:bodyPr/>
        <a:lstStyle/>
        <a:p>
          <a:endParaRPr lang="lt-LT"/>
        </a:p>
      </dgm:t>
    </dgm:pt>
    <dgm:pt modelId="{03C7A436-1198-4710-88BE-3AF4FEFD7F45}">
      <dgm:prSet phldrT="[Text]"/>
      <dgm:spPr>
        <a:solidFill>
          <a:srgbClr val="249027"/>
        </a:solidFill>
      </dgm:spPr>
      <dgm:t>
        <a:bodyPr/>
        <a:lstStyle/>
        <a:p>
          <a:r>
            <a:rPr lang="lt-LT" b="1" dirty="0" smtClean="0"/>
            <a:t>Mažiau peštynių, patyčių</a:t>
          </a:r>
          <a:r>
            <a:rPr lang="lt-LT" b="1" dirty="0" smtClean="0">
              <a:hlinkClick xmlns:r="http://schemas.openxmlformats.org/officeDocument/2006/relationships" r:id="rId1" action="ppaction://hlinksldjump"/>
            </a:rPr>
            <a:t>&lt;</a:t>
          </a:r>
          <a:endParaRPr lang="lt-LT" b="1" dirty="0"/>
        </a:p>
      </dgm:t>
    </dgm:pt>
    <dgm:pt modelId="{88AF8C7C-2BC4-4552-A20A-0CE7C7D69E0C}" type="parTrans" cxnId="{680F8D87-E473-4DEE-8204-8F90C93C465D}">
      <dgm:prSet/>
      <dgm:spPr/>
      <dgm:t>
        <a:bodyPr/>
        <a:lstStyle/>
        <a:p>
          <a:endParaRPr lang="lt-LT"/>
        </a:p>
      </dgm:t>
    </dgm:pt>
    <dgm:pt modelId="{91BB9426-D9A0-4252-9ADE-9A6FFCE48D78}" type="sibTrans" cxnId="{680F8D87-E473-4DEE-8204-8F90C93C465D}">
      <dgm:prSet/>
      <dgm:spPr/>
      <dgm:t>
        <a:bodyPr/>
        <a:lstStyle/>
        <a:p>
          <a:endParaRPr lang="lt-LT"/>
        </a:p>
      </dgm:t>
    </dgm:pt>
    <dgm:pt modelId="{117BB4D0-835C-420F-9438-5157531D533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t-LT" b="1" dirty="0" smtClean="0"/>
            <a:t>Tarpusavio pagalba</a:t>
          </a:r>
          <a:endParaRPr lang="lt-LT" b="1" dirty="0"/>
        </a:p>
      </dgm:t>
    </dgm:pt>
    <dgm:pt modelId="{F79F4338-E455-48F6-9EC6-AB873AD2B2D1}" type="parTrans" cxnId="{1D20E7B3-14B1-40F1-A2CF-442EB98145FA}">
      <dgm:prSet/>
      <dgm:spPr/>
      <dgm:t>
        <a:bodyPr/>
        <a:lstStyle/>
        <a:p>
          <a:endParaRPr lang="lt-LT"/>
        </a:p>
      </dgm:t>
    </dgm:pt>
    <dgm:pt modelId="{B6EC6B8B-67B6-4155-8ED7-0E7A934C3BF6}" type="sibTrans" cxnId="{1D20E7B3-14B1-40F1-A2CF-442EB98145FA}">
      <dgm:prSet/>
      <dgm:spPr/>
      <dgm:t>
        <a:bodyPr/>
        <a:lstStyle/>
        <a:p>
          <a:endParaRPr lang="lt-LT"/>
        </a:p>
      </dgm:t>
    </dgm:pt>
    <dgm:pt modelId="{CC5617A8-4CA9-44B6-83AC-79CC624C0E88}" type="pres">
      <dgm:prSet presAssocID="{358FC0B4-9DA3-4FF8-8D8F-4FCD96D95A52}" presName="compositeShape" presStyleCnt="0">
        <dgm:presLayoutVars>
          <dgm:chMax val="7"/>
          <dgm:dir/>
          <dgm:resizeHandles val="exact"/>
        </dgm:presLayoutVars>
      </dgm:prSet>
      <dgm:spPr/>
    </dgm:pt>
    <dgm:pt modelId="{9C9D0E88-2777-49B8-81EE-55D333F269B6}" type="pres">
      <dgm:prSet presAssocID="{358FC0B4-9DA3-4FF8-8D8F-4FCD96D95A52}" presName="wedge1" presStyleLbl="node1" presStyleIdx="0" presStyleCnt="4"/>
      <dgm:spPr/>
      <dgm:t>
        <a:bodyPr/>
        <a:lstStyle/>
        <a:p>
          <a:endParaRPr lang="lt-LT"/>
        </a:p>
      </dgm:t>
    </dgm:pt>
    <dgm:pt modelId="{F65E73FB-28C6-4CA3-BF7C-FC2F2C602D66}" type="pres">
      <dgm:prSet presAssocID="{358FC0B4-9DA3-4FF8-8D8F-4FCD96D95A52}" presName="dummy1a" presStyleCnt="0"/>
      <dgm:spPr/>
    </dgm:pt>
    <dgm:pt modelId="{6B4F419A-C7C8-4765-8BAE-FA4A8CDE17AE}" type="pres">
      <dgm:prSet presAssocID="{358FC0B4-9DA3-4FF8-8D8F-4FCD96D95A52}" presName="dummy1b" presStyleCnt="0"/>
      <dgm:spPr/>
    </dgm:pt>
    <dgm:pt modelId="{ED939EE7-9125-46CE-A2A3-B750327F8887}" type="pres">
      <dgm:prSet presAssocID="{358FC0B4-9DA3-4FF8-8D8F-4FCD96D95A5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3D7610F-E052-4598-BC30-FAE5989C9BAF}" type="pres">
      <dgm:prSet presAssocID="{358FC0B4-9DA3-4FF8-8D8F-4FCD96D95A52}" presName="wedge2" presStyleLbl="node1" presStyleIdx="1" presStyleCnt="4"/>
      <dgm:spPr/>
      <dgm:t>
        <a:bodyPr/>
        <a:lstStyle/>
        <a:p>
          <a:endParaRPr lang="lt-LT"/>
        </a:p>
      </dgm:t>
    </dgm:pt>
    <dgm:pt modelId="{ACF8C28D-CF82-43D2-A5C0-0508D7C79379}" type="pres">
      <dgm:prSet presAssocID="{358FC0B4-9DA3-4FF8-8D8F-4FCD96D95A52}" presName="dummy2a" presStyleCnt="0"/>
      <dgm:spPr/>
    </dgm:pt>
    <dgm:pt modelId="{A1D62C28-F473-4020-9BF0-999173E16206}" type="pres">
      <dgm:prSet presAssocID="{358FC0B4-9DA3-4FF8-8D8F-4FCD96D95A52}" presName="dummy2b" presStyleCnt="0"/>
      <dgm:spPr/>
    </dgm:pt>
    <dgm:pt modelId="{852DCCA6-EA64-49A1-99C3-5486C69FAEA5}" type="pres">
      <dgm:prSet presAssocID="{358FC0B4-9DA3-4FF8-8D8F-4FCD96D95A5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5618090-47FF-4496-94A9-4455339854C1}" type="pres">
      <dgm:prSet presAssocID="{358FC0B4-9DA3-4FF8-8D8F-4FCD96D95A52}" presName="wedge3" presStyleLbl="node1" presStyleIdx="2" presStyleCnt="4"/>
      <dgm:spPr/>
      <dgm:t>
        <a:bodyPr/>
        <a:lstStyle/>
        <a:p>
          <a:endParaRPr lang="lt-LT"/>
        </a:p>
      </dgm:t>
    </dgm:pt>
    <dgm:pt modelId="{5CA6EB52-66E3-4F02-B581-0E2A0E927280}" type="pres">
      <dgm:prSet presAssocID="{358FC0B4-9DA3-4FF8-8D8F-4FCD96D95A52}" presName="dummy3a" presStyleCnt="0"/>
      <dgm:spPr/>
    </dgm:pt>
    <dgm:pt modelId="{13E5AD45-3622-42EF-900F-DA91EB73C6D0}" type="pres">
      <dgm:prSet presAssocID="{358FC0B4-9DA3-4FF8-8D8F-4FCD96D95A52}" presName="dummy3b" presStyleCnt="0"/>
      <dgm:spPr/>
    </dgm:pt>
    <dgm:pt modelId="{6361B7C6-3619-4B4A-9A14-5D0A72739CC8}" type="pres">
      <dgm:prSet presAssocID="{358FC0B4-9DA3-4FF8-8D8F-4FCD96D95A5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24CE3E7-9784-44C2-9E87-B61A1599CE98}" type="pres">
      <dgm:prSet presAssocID="{358FC0B4-9DA3-4FF8-8D8F-4FCD96D95A52}" presName="wedge4" presStyleLbl="node1" presStyleIdx="3" presStyleCnt="4"/>
      <dgm:spPr/>
      <dgm:t>
        <a:bodyPr/>
        <a:lstStyle/>
        <a:p>
          <a:endParaRPr lang="lt-LT"/>
        </a:p>
      </dgm:t>
    </dgm:pt>
    <dgm:pt modelId="{E263AFE7-6E75-4DF8-8E0B-1BF7CD9377B1}" type="pres">
      <dgm:prSet presAssocID="{358FC0B4-9DA3-4FF8-8D8F-4FCD96D95A52}" presName="dummy4a" presStyleCnt="0"/>
      <dgm:spPr/>
    </dgm:pt>
    <dgm:pt modelId="{F95D380E-AA96-44DA-BDB5-C496A798111C}" type="pres">
      <dgm:prSet presAssocID="{358FC0B4-9DA3-4FF8-8D8F-4FCD96D95A52}" presName="dummy4b" presStyleCnt="0"/>
      <dgm:spPr/>
    </dgm:pt>
    <dgm:pt modelId="{F1B11823-3ACE-4382-92DC-E6A935375A03}" type="pres">
      <dgm:prSet presAssocID="{358FC0B4-9DA3-4FF8-8D8F-4FCD96D95A5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0BEB667-F059-4E8C-B09B-B600431F6F1E}" type="pres">
      <dgm:prSet presAssocID="{1F6CE29A-33B0-4E85-A9AA-B631ECFFC2F7}" presName="arrowWedge1" presStyleLbl="fgSibTrans2D1" presStyleIdx="0" presStyleCnt="4"/>
      <dgm:spPr/>
    </dgm:pt>
    <dgm:pt modelId="{0240F38B-5C2C-4C5B-ADD1-A58E6751E040}" type="pres">
      <dgm:prSet presAssocID="{B6EC6B8B-67B6-4155-8ED7-0E7A934C3BF6}" presName="arrowWedge2" presStyleLbl="fgSibTrans2D1" presStyleIdx="1" presStyleCnt="4"/>
      <dgm:spPr/>
    </dgm:pt>
    <dgm:pt modelId="{4A9EF3EA-CC71-4A24-828E-EBE29D07FBBB}" type="pres">
      <dgm:prSet presAssocID="{C7B643DE-FEC9-4D3E-A5A5-3749C0D893B0}" presName="arrowWedge3" presStyleLbl="fgSibTrans2D1" presStyleIdx="2" presStyleCnt="4"/>
      <dgm:spPr/>
    </dgm:pt>
    <dgm:pt modelId="{5BB66C1F-4161-4077-BF2F-127B64FF0D68}" type="pres">
      <dgm:prSet presAssocID="{91BB9426-D9A0-4252-9ADE-9A6FFCE48D78}" presName="arrowWedge4" presStyleLbl="fgSibTrans2D1" presStyleIdx="3" presStyleCnt="4"/>
      <dgm:spPr/>
    </dgm:pt>
  </dgm:ptLst>
  <dgm:cxnLst>
    <dgm:cxn modelId="{1D20E7B3-14B1-40F1-A2CF-442EB98145FA}" srcId="{358FC0B4-9DA3-4FF8-8D8F-4FCD96D95A52}" destId="{117BB4D0-835C-420F-9438-5157531D5339}" srcOrd="1" destOrd="0" parTransId="{F79F4338-E455-48F6-9EC6-AB873AD2B2D1}" sibTransId="{B6EC6B8B-67B6-4155-8ED7-0E7A934C3BF6}"/>
    <dgm:cxn modelId="{89739347-FD65-4114-9F33-B3F993A6CA4B}" srcId="{358FC0B4-9DA3-4FF8-8D8F-4FCD96D95A52}" destId="{B52377D1-31D6-4624-A799-929787908B85}" srcOrd="0" destOrd="0" parTransId="{2D1FE761-DC79-4C37-954C-D1476339ACB0}" sibTransId="{1F6CE29A-33B0-4E85-A9AA-B631ECFFC2F7}"/>
    <dgm:cxn modelId="{02DFDE2C-EAE0-477D-8C90-50894EECF475}" type="presOf" srcId="{117BB4D0-835C-420F-9438-5157531D5339}" destId="{852DCCA6-EA64-49A1-99C3-5486C69FAEA5}" srcOrd="1" destOrd="0" presId="urn:microsoft.com/office/officeart/2005/8/layout/cycle8"/>
    <dgm:cxn modelId="{6705E874-D53D-4A35-AF94-17A6A26E2506}" type="presOf" srcId="{B52377D1-31D6-4624-A799-929787908B85}" destId="{9C9D0E88-2777-49B8-81EE-55D333F269B6}" srcOrd="0" destOrd="0" presId="urn:microsoft.com/office/officeart/2005/8/layout/cycle8"/>
    <dgm:cxn modelId="{8F0167C4-ACA2-4F01-869A-187DCB74C144}" type="presOf" srcId="{883271C6-B473-453B-9CB5-8BC381800DD6}" destId="{6361B7C6-3619-4B4A-9A14-5D0A72739CC8}" srcOrd="1" destOrd="0" presId="urn:microsoft.com/office/officeart/2005/8/layout/cycle8"/>
    <dgm:cxn modelId="{73E12C00-B0AD-43CC-AF05-7FE7C61710EA}" type="presOf" srcId="{117BB4D0-835C-420F-9438-5157531D5339}" destId="{23D7610F-E052-4598-BC30-FAE5989C9BAF}" srcOrd="0" destOrd="0" presId="urn:microsoft.com/office/officeart/2005/8/layout/cycle8"/>
    <dgm:cxn modelId="{680F8D87-E473-4DEE-8204-8F90C93C465D}" srcId="{358FC0B4-9DA3-4FF8-8D8F-4FCD96D95A52}" destId="{03C7A436-1198-4710-88BE-3AF4FEFD7F45}" srcOrd="3" destOrd="0" parTransId="{88AF8C7C-2BC4-4552-A20A-0CE7C7D69E0C}" sibTransId="{91BB9426-D9A0-4252-9ADE-9A6FFCE48D78}"/>
    <dgm:cxn modelId="{2C8B452F-14B4-4FD6-AADF-B848D52997D9}" srcId="{358FC0B4-9DA3-4FF8-8D8F-4FCD96D95A52}" destId="{883271C6-B473-453B-9CB5-8BC381800DD6}" srcOrd="2" destOrd="0" parTransId="{EDD6C6EB-C6DF-455D-B18F-4EAA8BB40569}" sibTransId="{C7B643DE-FEC9-4D3E-A5A5-3749C0D893B0}"/>
    <dgm:cxn modelId="{E48AB854-7932-4745-A69F-30C5EEBB4D52}" type="presOf" srcId="{03C7A436-1198-4710-88BE-3AF4FEFD7F45}" destId="{A24CE3E7-9784-44C2-9E87-B61A1599CE98}" srcOrd="0" destOrd="0" presId="urn:microsoft.com/office/officeart/2005/8/layout/cycle8"/>
    <dgm:cxn modelId="{E45F5464-5CD7-4F94-BB5A-912511712B2D}" type="presOf" srcId="{883271C6-B473-453B-9CB5-8BC381800DD6}" destId="{B5618090-47FF-4496-94A9-4455339854C1}" srcOrd="0" destOrd="0" presId="urn:microsoft.com/office/officeart/2005/8/layout/cycle8"/>
    <dgm:cxn modelId="{DA3B68F8-995B-4E84-8520-7DFE4E20F5FF}" type="presOf" srcId="{358FC0B4-9DA3-4FF8-8D8F-4FCD96D95A52}" destId="{CC5617A8-4CA9-44B6-83AC-79CC624C0E88}" srcOrd="0" destOrd="0" presId="urn:microsoft.com/office/officeart/2005/8/layout/cycle8"/>
    <dgm:cxn modelId="{5C179983-8C5D-4617-9B83-C2370AE10ED0}" type="presOf" srcId="{B52377D1-31D6-4624-A799-929787908B85}" destId="{ED939EE7-9125-46CE-A2A3-B750327F8887}" srcOrd="1" destOrd="0" presId="urn:microsoft.com/office/officeart/2005/8/layout/cycle8"/>
    <dgm:cxn modelId="{C6F450D0-FECC-4C2A-8E36-0F982E70238A}" type="presOf" srcId="{03C7A436-1198-4710-88BE-3AF4FEFD7F45}" destId="{F1B11823-3ACE-4382-92DC-E6A935375A03}" srcOrd="1" destOrd="0" presId="urn:microsoft.com/office/officeart/2005/8/layout/cycle8"/>
    <dgm:cxn modelId="{98702BE5-494D-44C9-BCD3-94DAB44BAD16}" type="presParOf" srcId="{CC5617A8-4CA9-44B6-83AC-79CC624C0E88}" destId="{9C9D0E88-2777-49B8-81EE-55D333F269B6}" srcOrd="0" destOrd="0" presId="urn:microsoft.com/office/officeart/2005/8/layout/cycle8"/>
    <dgm:cxn modelId="{05C030D5-3970-4C8C-B39C-722D5AA3211A}" type="presParOf" srcId="{CC5617A8-4CA9-44B6-83AC-79CC624C0E88}" destId="{F65E73FB-28C6-4CA3-BF7C-FC2F2C602D66}" srcOrd="1" destOrd="0" presId="urn:microsoft.com/office/officeart/2005/8/layout/cycle8"/>
    <dgm:cxn modelId="{98D67D11-E9A7-440D-AABC-2C37B8AED840}" type="presParOf" srcId="{CC5617A8-4CA9-44B6-83AC-79CC624C0E88}" destId="{6B4F419A-C7C8-4765-8BAE-FA4A8CDE17AE}" srcOrd="2" destOrd="0" presId="urn:microsoft.com/office/officeart/2005/8/layout/cycle8"/>
    <dgm:cxn modelId="{2E1AA723-2286-4BC9-977B-1F018FD9A8D4}" type="presParOf" srcId="{CC5617A8-4CA9-44B6-83AC-79CC624C0E88}" destId="{ED939EE7-9125-46CE-A2A3-B750327F8887}" srcOrd="3" destOrd="0" presId="urn:microsoft.com/office/officeart/2005/8/layout/cycle8"/>
    <dgm:cxn modelId="{DD20AC78-45FB-46F1-A6BD-B88C305DAFBF}" type="presParOf" srcId="{CC5617A8-4CA9-44B6-83AC-79CC624C0E88}" destId="{23D7610F-E052-4598-BC30-FAE5989C9BAF}" srcOrd="4" destOrd="0" presId="urn:microsoft.com/office/officeart/2005/8/layout/cycle8"/>
    <dgm:cxn modelId="{55C7F3C7-E514-4F35-9A23-9EF024914364}" type="presParOf" srcId="{CC5617A8-4CA9-44B6-83AC-79CC624C0E88}" destId="{ACF8C28D-CF82-43D2-A5C0-0508D7C79379}" srcOrd="5" destOrd="0" presId="urn:microsoft.com/office/officeart/2005/8/layout/cycle8"/>
    <dgm:cxn modelId="{5E4B7A36-2418-4E27-B3FD-A53118832C06}" type="presParOf" srcId="{CC5617A8-4CA9-44B6-83AC-79CC624C0E88}" destId="{A1D62C28-F473-4020-9BF0-999173E16206}" srcOrd="6" destOrd="0" presId="urn:microsoft.com/office/officeart/2005/8/layout/cycle8"/>
    <dgm:cxn modelId="{2107FAC8-0906-4A64-9578-A938F6DF80EF}" type="presParOf" srcId="{CC5617A8-4CA9-44B6-83AC-79CC624C0E88}" destId="{852DCCA6-EA64-49A1-99C3-5486C69FAEA5}" srcOrd="7" destOrd="0" presId="urn:microsoft.com/office/officeart/2005/8/layout/cycle8"/>
    <dgm:cxn modelId="{F270BE3E-D7B0-42BE-806A-88DF1E007FD0}" type="presParOf" srcId="{CC5617A8-4CA9-44B6-83AC-79CC624C0E88}" destId="{B5618090-47FF-4496-94A9-4455339854C1}" srcOrd="8" destOrd="0" presId="urn:microsoft.com/office/officeart/2005/8/layout/cycle8"/>
    <dgm:cxn modelId="{16C829BF-542E-43DD-BF6D-B50D76DF70C7}" type="presParOf" srcId="{CC5617A8-4CA9-44B6-83AC-79CC624C0E88}" destId="{5CA6EB52-66E3-4F02-B581-0E2A0E927280}" srcOrd="9" destOrd="0" presId="urn:microsoft.com/office/officeart/2005/8/layout/cycle8"/>
    <dgm:cxn modelId="{3A817465-DAA7-49FB-B255-D890A8341B08}" type="presParOf" srcId="{CC5617A8-4CA9-44B6-83AC-79CC624C0E88}" destId="{13E5AD45-3622-42EF-900F-DA91EB73C6D0}" srcOrd="10" destOrd="0" presId="urn:microsoft.com/office/officeart/2005/8/layout/cycle8"/>
    <dgm:cxn modelId="{DBC77863-0FBC-41A7-A264-B1D1F6EDB9D5}" type="presParOf" srcId="{CC5617A8-4CA9-44B6-83AC-79CC624C0E88}" destId="{6361B7C6-3619-4B4A-9A14-5D0A72739CC8}" srcOrd="11" destOrd="0" presId="urn:microsoft.com/office/officeart/2005/8/layout/cycle8"/>
    <dgm:cxn modelId="{C3D2B4E6-00A0-45DC-81B0-BAD9D63F05C6}" type="presParOf" srcId="{CC5617A8-4CA9-44B6-83AC-79CC624C0E88}" destId="{A24CE3E7-9784-44C2-9E87-B61A1599CE98}" srcOrd="12" destOrd="0" presId="urn:microsoft.com/office/officeart/2005/8/layout/cycle8"/>
    <dgm:cxn modelId="{E2F47B6A-A8C2-42D4-BB58-1940CA9BEFB1}" type="presParOf" srcId="{CC5617A8-4CA9-44B6-83AC-79CC624C0E88}" destId="{E263AFE7-6E75-4DF8-8E0B-1BF7CD9377B1}" srcOrd="13" destOrd="0" presId="urn:microsoft.com/office/officeart/2005/8/layout/cycle8"/>
    <dgm:cxn modelId="{CF0030DC-F8E2-4EBF-BB79-8B652A28D84B}" type="presParOf" srcId="{CC5617A8-4CA9-44B6-83AC-79CC624C0E88}" destId="{F95D380E-AA96-44DA-BDB5-C496A798111C}" srcOrd="14" destOrd="0" presId="urn:microsoft.com/office/officeart/2005/8/layout/cycle8"/>
    <dgm:cxn modelId="{038DA877-4493-4309-9C3A-74ECC20A14F6}" type="presParOf" srcId="{CC5617A8-4CA9-44B6-83AC-79CC624C0E88}" destId="{F1B11823-3ACE-4382-92DC-E6A935375A03}" srcOrd="15" destOrd="0" presId="urn:microsoft.com/office/officeart/2005/8/layout/cycle8"/>
    <dgm:cxn modelId="{606E4803-F0F8-48F1-8870-0FFB7047BB56}" type="presParOf" srcId="{CC5617A8-4CA9-44B6-83AC-79CC624C0E88}" destId="{20BEB667-F059-4E8C-B09B-B600431F6F1E}" srcOrd="16" destOrd="0" presId="urn:microsoft.com/office/officeart/2005/8/layout/cycle8"/>
    <dgm:cxn modelId="{17F5C0CA-00EA-4FAC-99A2-FE78BFF6AA8C}" type="presParOf" srcId="{CC5617A8-4CA9-44B6-83AC-79CC624C0E88}" destId="{0240F38B-5C2C-4C5B-ADD1-A58E6751E040}" srcOrd="17" destOrd="0" presId="urn:microsoft.com/office/officeart/2005/8/layout/cycle8"/>
    <dgm:cxn modelId="{8C229E97-2940-4966-BB8E-0C6D1C967931}" type="presParOf" srcId="{CC5617A8-4CA9-44B6-83AC-79CC624C0E88}" destId="{4A9EF3EA-CC71-4A24-828E-EBE29D07FBBB}" srcOrd="18" destOrd="0" presId="urn:microsoft.com/office/officeart/2005/8/layout/cycle8"/>
    <dgm:cxn modelId="{87C30166-29E9-450A-B503-C64CB73977E0}" type="presParOf" srcId="{CC5617A8-4CA9-44B6-83AC-79CC624C0E88}" destId="{5BB66C1F-4161-4077-BF2F-127B64FF0D6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8FC0B4-9DA3-4FF8-8D8F-4FCD96D95A5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52377D1-31D6-4624-A799-929787908B85}">
      <dgm:prSet phldrT="[Text]" custT="1"/>
      <dgm:spPr>
        <a:solidFill>
          <a:srgbClr val="C97343"/>
        </a:solidFill>
      </dgm:spPr>
      <dgm:t>
        <a:bodyPr/>
        <a:lstStyle/>
        <a:p>
          <a:r>
            <a:rPr lang="lt-LT" sz="2400" b="1" dirty="0" smtClean="0">
              <a:solidFill>
                <a:srgbClr val="002060"/>
              </a:solidFill>
            </a:rPr>
            <a:t>Kiti įstaigos pedagogai</a:t>
          </a:r>
          <a:r>
            <a:rPr lang="lt-LT" sz="2400" b="1" dirty="0" smtClean="0">
              <a:solidFill>
                <a:srgbClr val="002060"/>
              </a:solidFill>
              <a:hlinkClick xmlns:r="http://schemas.openxmlformats.org/officeDocument/2006/relationships" r:id="rId1" action="ppaction://hlinksldjump"/>
            </a:rPr>
            <a:t>&lt;</a:t>
          </a:r>
          <a:endParaRPr lang="lt-LT" sz="2400" b="1" dirty="0">
            <a:solidFill>
              <a:srgbClr val="002060"/>
            </a:solidFill>
          </a:endParaRPr>
        </a:p>
      </dgm:t>
    </dgm:pt>
    <dgm:pt modelId="{2D1FE761-DC79-4C37-954C-D1476339ACB0}" type="parTrans" cxnId="{89739347-FD65-4114-9F33-B3F993A6CA4B}">
      <dgm:prSet/>
      <dgm:spPr/>
      <dgm:t>
        <a:bodyPr/>
        <a:lstStyle/>
        <a:p>
          <a:endParaRPr lang="lt-LT"/>
        </a:p>
      </dgm:t>
    </dgm:pt>
    <dgm:pt modelId="{1F6CE29A-33B0-4E85-A9AA-B631ECFFC2F7}" type="sibTrans" cxnId="{89739347-FD65-4114-9F33-B3F993A6CA4B}">
      <dgm:prSet/>
      <dgm:spPr/>
      <dgm:t>
        <a:bodyPr/>
        <a:lstStyle/>
        <a:p>
          <a:endParaRPr lang="lt-LT"/>
        </a:p>
      </dgm:t>
    </dgm:pt>
    <dgm:pt modelId="{883271C6-B473-453B-9CB5-8BC381800DD6}">
      <dgm:prSet phldrT="[Text]" custT="1"/>
      <dgm:spPr>
        <a:solidFill>
          <a:srgbClr val="002060"/>
        </a:solidFill>
      </dgm:spPr>
      <dgm:t>
        <a:bodyPr/>
        <a:lstStyle/>
        <a:p>
          <a:r>
            <a:rPr lang="lt-LT" sz="2400" b="1" dirty="0" smtClean="0"/>
            <a:t>Tėvai</a:t>
          </a:r>
          <a:r>
            <a:rPr lang="lt-LT" sz="2400" b="1" dirty="0" smtClean="0">
              <a:hlinkClick xmlns:r="http://schemas.openxmlformats.org/officeDocument/2006/relationships" r:id="rId2" action="ppaction://hlinksldjump"/>
            </a:rPr>
            <a:t>&lt;</a:t>
          </a:r>
          <a:endParaRPr lang="lt-LT" sz="2400" b="1" dirty="0"/>
        </a:p>
      </dgm:t>
    </dgm:pt>
    <dgm:pt modelId="{EDD6C6EB-C6DF-455D-B18F-4EAA8BB40569}" type="parTrans" cxnId="{2C8B452F-14B4-4FD6-AADF-B848D52997D9}">
      <dgm:prSet/>
      <dgm:spPr/>
      <dgm:t>
        <a:bodyPr/>
        <a:lstStyle/>
        <a:p>
          <a:endParaRPr lang="lt-LT"/>
        </a:p>
      </dgm:t>
    </dgm:pt>
    <dgm:pt modelId="{C7B643DE-FEC9-4D3E-A5A5-3749C0D893B0}" type="sibTrans" cxnId="{2C8B452F-14B4-4FD6-AADF-B848D52997D9}">
      <dgm:prSet/>
      <dgm:spPr/>
      <dgm:t>
        <a:bodyPr/>
        <a:lstStyle/>
        <a:p>
          <a:endParaRPr lang="lt-LT"/>
        </a:p>
      </dgm:t>
    </dgm:pt>
    <dgm:pt modelId="{03C7A436-1198-4710-88BE-3AF4FEFD7F45}">
      <dgm:prSet phldrT="[Text]" custT="1"/>
      <dgm:spPr>
        <a:solidFill>
          <a:srgbClr val="249027"/>
        </a:solidFill>
      </dgm:spPr>
      <dgm:t>
        <a:bodyPr/>
        <a:lstStyle/>
        <a:p>
          <a:r>
            <a:rPr lang="lt-LT" sz="2400" b="1" dirty="0" smtClean="0"/>
            <a:t>Įstaigos </a:t>
          </a:r>
          <a:r>
            <a:rPr lang="lt-LT" sz="2400" b="1" dirty="0" err="1" smtClean="0"/>
            <a:t>mikrokli</a:t>
          </a:r>
          <a:r>
            <a:rPr lang="lt-LT" sz="2400" b="1" dirty="0" smtClean="0"/>
            <a:t>-matas</a:t>
          </a:r>
          <a:r>
            <a:rPr lang="lt-LT" sz="2400" b="1" dirty="0" smtClean="0">
              <a:hlinkClick xmlns:r="http://schemas.openxmlformats.org/officeDocument/2006/relationships" r:id="rId3" action="ppaction://hlinksldjump"/>
            </a:rPr>
            <a:t>&lt;</a:t>
          </a:r>
          <a:endParaRPr lang="lt-LT" sz="2400" b="1" dirty="0"/>
        </a:p>
      </dgm:t>
    </dgm:pt>
    <dgm:pt modelId="{88AF8C7C-2BC4-4552-A20A-0CE7C7D69E0C}" type="parTrans" cxnId="{680F8D87-E473-4DEE-8204-8F90C93C465D}">
      <dgm:prSet/>
      <dgm:spPr/>
      <dgm:t>
        <a:bodyPr/>
        <a:lstStyle/>
        <a:p>
          <a:endParaRPr lang="lt-LT"/>
        </a:p>
      </dgm:t>
    </dgm:pt>
    <dgm:pt modelId="{91BB9426-D9A0-4252-9ADE-9A6FFCE48D78}" type="sibTrans" cxnId="{680F8D87-E473-4DEE-8204-8F90C93C465D}">
      <dgm:prSet/>
      <dgm:spPr/>
      <dgm:t>
        <a:bodyPr/>
        <a:lstStyle/>
        <a:p>
          <a:endParaRPr lang="lt-LT"/>
        </a:p>
      </dgm:t>
    </dgm:pt>
    <dgm:pt modelId="{CC5617A8-4CA9-44B6-83AC-79CC624C0E88}" type="pres">
      <dgm:prSet presAssocID="{358FC0B4-9DA3-4FF8-8D8F-4FCD96D95A52}" presName="compositeShape" presStyleCnt="0">
        <dgm:presLayoutVars>
          <dgm:chMax val="7"/>
          <dgm:dir/>
          <dgm:resizeHandles val="exact"/>
        </dgm:presLayoutVars>
      </dgm:prSet>
      <dgm:spPr/>
    </dgm:pt>
    <dgm:pt modelId="{9C9D0E88-2777-49B8-81EE-55D333F269B6}" type="pres">
      <dgm:prSet presAssocID="{358FC0B4-9DA3-4FF8-8D8F-4FCD96D95A52}" presName="wedge1" presStyleLbl="node1" presStyleIdx="0" presStyleCnt="3"/>
      <dgm:spPr/>
      <dgm:t>
        <a:bodyPr/>
        <a:lstStyle/>
        <a:p>
          <a:endParaRPr lang="lt-LT"/>
        </a:p>
      </dgm:t>
    </dgm:pt>
    <dgm:pt modelId="{F65E73FB-28C6-4CA3-BF7C-FC2F2C602D66}" type="pres">
      <dgm:prSet presAssocID="{358FC0B4-9DA3-4FF8-8D8F-4FCD96D95A52}" presName="dummy1a" presStyleCnt="0"/>
      <dgm:spPr/>
    </dgm:pt>
    <dgm:pt modelId="{6B4F419A-C7C8-4765-8BAE-FA4A8CDE17AE}" type="pres">
      <dgm:prSet presAssocID="{358FC0B4-9DA3-4FF8-8D8F-4FCD96D95A52}" presName="dummy1b" presStyleCnt="0"/>
      <dgm:spPr/>
    </dgm:pt>
    <dgm:pt modelId="{ED939EE7-9125-46CE-A2A3-B750327F8887}" type="pres">
      <dgm:prSet presAssocID="{358FC0B4-9DA3-4FF8-8D8F-4FCD96D95A5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3D7610F-E052-4598-BC30-FAE5989C9BAF}" type="pres">
      <dgm:prSet presAssocID="{358FC0B4-9DA3-4FF8-8D8F-4FCD96D95A52}" presName="wedge2" presStyleLbl="node1" presStyleIdx="1" presStyleCnt="3"/>
      <dgm:spPr/>
      <dgm:t>
        <a:bodyPr/>
        <a:lstStyle/>
        <a:p>
          <a:endParaRPr lang="lt-LT"/>
        </a:p>
      </dgm:t>
    </dgm:pt>
    <dgm:pt modelId="{ACF8C28D-CF82-43D2-A5C0-0508D7C79379}" type="pres">
      <dgm:prSet presAssocID="{358FC0B4-9DA3-4FF8-8D8F-4FCD96D95A52}" presName="dummy2a" presStyleCnt="0"/>
      <dgm:spPr/>
    </dgm:pt>
    <dgm:pt modelId="{A1D62C28-F473-4020-9BF0-999173E16206}" type="pres">
      <dgm:prSet presAssocID="{358FC0B4-9DA3-4FF8-8D8F-4FCD96D95A52}" presName="dummy2b" presStyleCnt="0"/>
      <dgm:spPr/>
    </dgm:pt>
    <dgm:pt modelId="{852DCCA6-EA64-49A1-99C3-5486C69FAEA5}" type="pres">
      <dgm:prSet presAssocID="{358FC0B4-9DA3-4FF8-8D8F-4FCD96D95A5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5618090-47FF-4496-94A9-4455339854C1}" type="pres">
      <dgm:prSet presAssocID="{358FC0B4-9DA3-4FF8-8D8F-4FCD96D95A52}" presName="wedge3" presStyleLbl="node1" presStyleIdx="2" presStyleCnt="3"/>
      <dgm:spPr/>
      <dgm:t>
        <a:bodyPr/>
        <a:lstStyle/>
        <a:p>
          <a:endParaRPr lang="lt-LT"/>
        </a:p>
      </dgm:t>
    </dgm:pt>
    <dgm:pt modelId="{5CA6EB52-66E3-4F02-B581-0E2A0E927280}" type="pres">
      <dgm:prSet presAssocID="{358FC0B4-9DA3-4FF8-8D8F-4FCD96D95A52}" presName="dummy3a" presStyleCnt="0"/>
      <dgm:spPr/>
    </dgm:pt>
    <dgm:pt modelId="{13E5AD45-3622-42EF-900F-DA91EB73C6D0}" type="pres">
      <dgm:prSet presAssocID="{358FC0B4-9DA3-4FF8-8D8F-4FCD96D95A52}" presName="dummy3b" presStyleCnt="0"/>
      <dgm:spPr/>
    </dgm:pt>
    <dgm:pt modelId="{6361B7C6-3619-4B4A-9A14-5D0A72739CC8}" type="pres">
      <dgm:prSet presAssocID="{358FC0B4-9DA3-4FF8-8D8F-4FCD96D95A5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0BEB667-F059-4E8C-B09B-B600431F6F1E}" type="pres">
      <dgm:prSet presAssocID="{1F6CE29A-33B0-4E85-A9AA-B631ECFFC2F7}" presName="arrowWedge1" presStyleLbl="fgSibTrans2D1" presStyleIdx="0" presStyleCnt="3"/>
      <dgm:spPr/>
    </dgm:pt>
    <dgm:pt modelId="{809CF312-6F1A-4901-AF1D-D8108BDC81BC}" type="pres">
      <dgm:prSet presAssocID="{C7B643DE-FEC9-4D3E-A5A5-3749C0D893B0}" presName="arrowWedge2" presStyleLbl="fgSibTrans2D1" presStyleIdx="1" presStyleCnt="3"/>
      <dgm:spPr/>
    </dgm:pt>
    <dgm:pt modelId="{621506A4-97F0-4F4C-AEFB-05F9D7806354}" type="pres">
      <dgm:prSet presAssocID="{91BB9426-D9A0-4252-9ADE-9A6FFCE48D78}" presName="arrowWedge3" presStyleLbl="fgSibTrans2D1" presStyleIdx="2" presStyleCnt="3"/>
      <dgm:spPr/>
    </dgm:pt>
  </dgm:ptLst>
  <dgm:cxnLst>
    <dgm:cxn modelId="{89739347-FD65-4114-9F33-B3F993A6CA4B}" srcId="{358FC0B4-9DA3-4FF8-8D8F-4FCD96D95A52}" destId="{B52377D1-31D6-4624-A799-929787908B85}" srcOrd="0" destOrd="0" parTransId="{2D1FE761-DC79-4C37-954C-D1476339ACB0}" sibTransId="{1F6CE29A-33B0-4E85-A9AA-B631ECFFC2F7}"/>
    <dgm:cxn modelId="{409275E3-913D-4397-A99E-FFB1E62820F9}" type="presOf" srcId="{358FC0B4-9DA3-4FF8-8D8F-4FCD96D95A52}" destId="{CC5617A8-4CA9-44B6-83AC-79CC624C0E88}" srcOrd="0" destOrd="0" presId="urn:microsoft.com/office/officeart/2005/8/layout/cycle8"/>
    <dgm:cxn modelId="{680F8D87-E473-4DEE-8204-8F90C93C465D}" srcId="{358FC0B4-9DA3-4FF8-8D8F-4FCD96D95A52}" destId="{03C7A436-1198-4710-88BE-3AF4FEFD7F45}" srcOrd="2" destOrd="0" parTransId="{88AF8C7C-2BC4-4552-A20A-0CE7C7D69E0C}" sibTransId="{91BB9426-D9A0-4252-9ADE-9A6FFCE48D78}"/>
    <dgm:cxn modelId="{2C8B452F-14B4-4FD6-AADF-B848D52997D9}" srcId="{358FC0B4-9DA3-4FF8-8D8F-4FCD96D95A52}" destId="{883271C6-B473-453B-9CB5-8BC381800DD6}" srcOrd="1" destOrd="0" parTransId="{EDD6C6EB-C6DF-455D-B18F-4EAA8BB40569}" sibTransId="{C7B643DE-FEC9-4D3E-A5A5-3749C0D893B0}"/>
    <dgm:cxn modelId="{220ACF76-9F63-4E4D-9638-F16221F05D6B}" type="presOf" srcId="{03C7A436-1198-4710-88BE-3AF4FEFD7F45}" destId="{6361B7C6-3619-4B4A-9A14-5D0A72739CC8}" srcOrd="1" destOrd="0" presId="urn:microsoft.com/office/officeart/2005/8/layout/cycle8"/>
    <dgm:cxn modelId="{6DC9FE87-18B7-439C-89B5-4652FC960F8F}" type="presOf" srcId="{B52377D1-31D6-4624-A799-929787908B85}" destId="{9C9D0E88-2777-49B8-81EE-55D333F269B6}" srcOrd="0" destOrd="0" presId="urn:microsoft.com/office/officeart/2005/8/layout/cycle8"/>
    <dgm:cxn modelId="{51F4FD82-1DEE-4383-986F-3A3DE7D42181}" type="presOf" srcId="{883271C6-B473-453B-9CB5-8BC381800DD6}" destId="{852DCCA6-EA64-49A1-99C3-5486C69FAEA5}" srcOrd="1" destOrd="0" presId="urn:microsoft.com/office/officeart/2005/8/layout/cycle8"/>
    <dgm:cxn modelId="{3365AEAF-670D-4615-80BC-25A09E7774F9}" type="presOf" srcId="{B52377D1-31D6-4624-A799-929787908B85}" destId="{ED939EE7-9125-46CE-A2A3-B750327F8887}" srcOrd="1" destOrd="0" presId="urn:microsoft.com/office/officeart/2005/8/layout/cycle8"/>
    <dgm:cxn modelId="{1F1ACD4F-390F-43FB-9BB1-AA0B4220F287}" type="presOf" srcId="{883271C6-B473-453B-9CB5-8BC381800DD6}" destId="{23D7610F-E052-4598-BC30-FAE5989C9BAF}" srcOrd="0" destOrd="0" presId="urn:microsoft.com/office/officeart/2005/8/layout/cycle8"/>
    <dgm:cxn modelId="{1525A2AB-4586-4D18-AD63-1DC7BF0642B8}" type="presOf" srcId="{03C7A436-1198-4710-88BE-3AF4FEFD7F45}" destId="{B5618090-47FF-4496-94A9-4455339854C1}" srcOrd="0" destOrd="0" presId="urn:microsoft.com/office/officeart/2005/8/layout/cycle8"/>
    <dgm:cxn modelId="{FF5D44BB-5A62-4672-946E-DFCAB2480896}" type="presParOf" srcId="{CC5617A8-4CA9-44B6-83AC-79CC624C0E88}" destId="{9C9D0E88-2777-49B8-81EE-55D333F269B6}" srcOrd="0" destOrd="0" presId="urn:microsoft.com/office/officeart/2005/8/layout/cycle8"/>
    <dgm:cxn modelId="{C75303AC-4D0F-49E3-AE8B-213651FF2EE9}" type="presParOf" srcId="{CC5617A8-4CA9-44B6-83AC-79CC624C0E88}" destId="{F65E73FB-28C6-4CA3-BF7C-FC2F2C602D66}" srcOrd="1" destOrd="0" presId="urn:microsoft.com/office/officeart/2005/8/layout/cycle8"/>
    <dgm:cxn modelId="{ADA8FEC2-97B6-4476-AFFB-F3C17E5EA33F}" type="presParOf" srcId="{CC5617A8-4CA9-44B6-83AC-79CC624C0E88}" destId="{6B4F419A-C7C8-4765-8BAE-FA4A8CDE17AE}" srcOrd="2" destOrd="0" presId="urn:microsoft.com/office/officeart/2005/8/layout/cycle8"/>
    <dgm:cxn modelId="{DEBFA569-B835-41FB-A37E-B28A07659BBA}" type="presParOf" srcId="{CC5617A8-4CA9-44B6-83AC-79CC624C0E88}" destId="{ED939EE7-9125-46CE-A2A3-B750327F8887}" srcOrd="3" destOrd="0" presId="urn:microsoft.com/office/officeart/2005/8/layout/cycle8"/>
    <dgm:cxn modelId="{F5832012-7CC8-4C9F-BA26-0BF48C0109F6}" type="presParOf" srcId="{CC5617A8-4CA9-44B6-83AC-79CC624C0E88}" destId="{23D7610F-E052-4598-BC30-FAE5989C9BAF}" srcOrd="4" destOrd="0" presId="urn:microsoft.com/office/officeart/2005/8/layout/cycle8"/>
    <dgm:cxn modelId="{DF2205BE-59A9-49B3-BA66-3F97AD00FEF1}" type="presParOf" srcId="{CC5617A8-4CA9-44B6-83AC-79CC624C0E88}" destId="{ACF8C28D-CF82-43D2-A5C0-0508D7C79379}" srcOrd="5" destOrd="0" presId="urn:microsoft.com/office/officeart/2005/8/layout/cycle8"/>
    <dgm:cxn modelId="{163CB992-B347-42A4-BDC6-3DA52096E0E8}" type="presParOf" srcId="{CC5617A8-4CA9-44B6-83AC-79CC624C0E88}" destId="{A1D62C28-F473-4020-9BF0-999173E16206}" srcOrd="6" destOrd="0" presId="urn:microsoft.com/office/officeart/2005/8/layout/cycle8"/>
    <dgm:cxn modelId="{1E33B326-401E-430C-952D-C0CA804B6DD6}" type="presParOf" srcId="{CC5617A8-4CA9-44B6-83AC-79CC624C0E88}" destId="{852DCCA6-EA64-49A1-99C3-5486C69FAEA5}" srcOrd="7" destOrd="0" presId="urn:microsoft.com/office/officeart/2005/8/layout/cycle8"/>
    <dgm:cxn modelId="{7C525672-923F-4178-B233-3B80F63EE6A5}" type="presParOf" srcId="{CC5617A8-4CA9-44B6-83AC-79CC624C0E88}" destId="{B5618090-47FF-4496-94A9-4455339854C1}" srcOrd="8" destOrd="0" presId="urn:microsoft.com/office/officeart/2005/8/layout/cycle8"/>
    <dgm:cxn modelId="{1C8FB6F1-1F6F-4AA8-B5DF-BD06C03D908B}" type="presParOf" srcId="{CC5617A8-4CA9-44B6-83AC-79CC624C0E88}" destId="{5CA6EB52-66E3-4F02-B581-0E2A0E927280}" srcOrd="9" destOrd="0" presId="urn:microsoft.com/office/officeart/2005/8/layout/cycle8"/>
    <dgm:cxn modelId="{45115EA4-00BF-4DC8-AE5E-0E83C8E6ABEB}" type="presParOf" srcId="{CC5617A8-4CA9-44B6-83AC-79CC624C0E88}" destId="{13E5AD45-3622-42EF-900F-DA91EB73C6D0}" srcOrd="10" destOrd="0" presId="urn:microsoft.com/office/officeart/2005/8/layout/cycle8"/>
    <dgm:cxn modelId="{66A88D33-4933-47B4-9352-11448BC4BFBC}" type="presParOf" srcId="{CC5617A8-4CA9-44B6-83AC-79CC624C0E88}" destId="{6361B7C6-3619-4B4A-9A14-5D0A72739CC8}" srcOrd="11" destOrd="0" presId="urn:microsoft.com/office/officeart/2005/8/layout/cycle8"/>
    <dgm:cxn modelId="{B8E7429B-6A7E-4343-A6CA-A86A8EBD4478}" type="presParOf" srcId="{CC5617A8-4CA9-44B6-83AC-79CC624C0E88}" destId="{20BEB667-F059-4E8C-B09B-B600431F6F1E}" srcOrd="12" destOrd="0" presId="urn:microsoft.com/office/officeart/2005/8/layout/cycle8"/>
    <dgm:cxn modelId="{6800F6D4-01EF-4075-B04A-71391F929AA4}" type="presParOf" srcId="{CC5617A8-4CA9-44B6-83AC-79CC624C0E88}" destId="{809CF312-6F1A-4901-AF1D-D8108BDC81BC}" srcOrd="13" destOrd="0" presId="urn:microsoft.com/office/officeart/2005/8/layout/cycle8"/>
    <dgm:cxn modelId="{78D2ABF2-F9AB-4D7F-AEB3-F653942D49AD}" type="presParOf" srcId="{CC5617A8-4CA9-44B6-83AC-79CC624C0E88}" destId="{621506A4-97F0-4F4C-AEFB-05F9D780635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3B226-B0B6-42FF-9B4A-47511593983E}">
      <dsp:nvSpPr>
        <dsp:cNvPr id="0" name=""/>
        <dsp:cNvSpPr/>
      </dsp:nvSpPr>
      <dsp:spPr>
        <a:xfrm>
          <a:off x="888682" y="0"/>
          <a:ext cx="6336703" cy="633670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b="1" kern="1200" dirty="0" smtClean="0">
              <a:solidFill>
                <a:schemeClr val="tx1"/>
              </a:solidFill>
            </a:rPr>
            <a:t>Vietos regionas</a:t>
          </a:r>
          <a:r>
            <a:rPr lang="lt-LT" sz="22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&lt;</a:t>
          </a:r>
          <a:endParaRPr lang="lt-LT" sz="2200" b="1" kern="1200" dirty="0">
            <a:solidFill>
              <a:schemeClr val="tx1"/>
            </a:solidFill>
          </a:endParaRPr>
        </a:p>
      </dsp:txBody>
      <dsp:txXfrm>
        <a:off x="3171163" y="316835"/>
        <a:ext cx="1771742" cy="950505"/>
      </dsp:txXfrm>
    </dsp:sp>
    <dsp:sp modelId="{704C464C-530A-4FDE-96FA-02330D294FDE}">
      <dsp:nvSpPr>
        <dsp:cNvPr id="0" name=""/>
        <dsp:cNvSpPr/>
      </dsp:nvSpPr>
      <dsp:spPr>
        <a:xfrm>
          <a:off x="1497766" y="1267340"/>
          <a:ext cx="5069363" cy="5069363"/>
        </a:xfrm>
        <a:prstGeom prst="ellipse">
          <a:avLst/>
        </a:prstGeom>
        <a:solidFill>
          <a:srgbClr val="64A88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>
              <a:solidFill>
                <a:schemeClr val="tx1"/>
              </a:solidFill>
            </a:rPr>
            <a:t>Ugdymo įstaigos bendruomenė</a:t>
          </a:r>
          <a:r>
            <a:rPr lang="lt-LT" sz="18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&lt;</a:t>
          </a:r>
          <a:endParaRPr lang="lt-LT" sz="1800" b="1" kern="1200" dirty="0">
            <a:solidFill>
              <a:schemeClr val="tx1"/>
            </a:solidFill>
          </a:endParaRPr>
        </a:p>
      </dsp:txBody>
      <dsp:txXfrm>
        <a:off x="3146576" y="1571502"/>
        <a:ext cx="1771742" cy="912485"/>
      </dsp:txXfrm>
    </dsp:sp>
    <dsp:sp modelId="{415B5E3B-C51C-4698-96AC-5624AA9C6070}">
      <dsp:nvSpPr>
        <dsp:cNvPr id="0" name=""/>
        <dsp:cNvSpPr/>
      </dsp:nvSpPr>
      <dsp:spPr>
        <a:xfrm>
          <a:off x="2131436" y="2534681"/>
          <a:ext cx="3802022" cy="380202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 smtClean="0">
              <a:solidFill>
                <a:srgbClr val="002060"/>
              </a:solidFill>
            </a:rPr>
            <a:t>Mikroklimatas vaikų grupėje</a:t>
          </a:r>
          <a:r>
            <a:rPr lang="lt-LT" sz="1800" b="1" kern="1200" dirty="0" smtClean="0">
              <a:solidFill>
                <a:srgbClr val="002060"/>
              </a:solidFill>
              <a:hlinkClick xmlns:r="http://schemas.openxmlformats.org/officeDocument/2006/relationships" r:id="" action="ppaction://hlinksldjump"/>
            </a:rPr>
            <a:t>&lt;</a:t>
          </a:r>
          <a:endParaRPr lang="lt-LT" sz="2800" b="1" kern="1200" dirty="0">
            <a:solidFill>
              <a:srgbClr val="002060"/>
            </a:solidFill>
          </a:endParaRPr>
        </a:p>
      </dsp:txBody>
      <dsp:txXfrm>
        <a:off x="3146576" y="2819833"/>
        <a:ext cx="1771742" cy="855455"/>
      </dsp:txXfrm>
    </dsp:sp>
    <dsp:sp modelId="{806C44C3-90DF-4E93-BACA-E9C1CAF7DFBB}">
      <dsp:nvSpPr>
        <dsp:cNvPr id="0" name=""/>
        <dsp:cNvSpPr/>
      </dsp:nvSpPr>
      <dsp:spPr>
        <a:xfrm>
          <a:off x="2765107" y="3802022"/>
          <a:ext cx="2534681" cy="2534681"/>
        </a:xfrm>
        <a:prstGeom prst="ellipse">
          <a:avLst/>
        </a:prstGeom>
        <a:solidFill>
          <a:srgbClr val="C943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solidFill>
                <a:schemeClr val="tx1"/>
              </a:solidFill>
            </a:rPr>
            <a:t>Pedagogas </a:t>
          </a:r>
          <a:r>
            <a:rPr lang="lt-LT" sz="24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&lt;</a:t>
          </a:r>
          <a:endParaRPr lang="lt-LT" sz="2400" b="1" kern="1200" dirty="0">
            <a:solidFill>
              <a:schemeClr val="tx1"/>
            </a:solidFill>
          </a:endParaRPr>
        </a:p>
      </dsp:txBody>
      <dsp:txXfrm>
        <a:off x="3136302" y="4435692"/>
        <a:ext cx="1792290" cy="1267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A9916-527B-4F01-9DC9-65C1FD67AF0B}">
      <dsp:nvSpPr>
        <dsp:cNvPr id="0" name=""/>
        <dsp:cNvSpPr/>
      </dsp:nvSpPr>
      <dsp:spPr>
        <a:xfrm>
          <a:off x="5512467" y="3960433"/>
          <a:ext cx="2912468" cy="1886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400" b="1" kern="1200" dirty="0" smtClean="0">
              <a:solidFill>
                <a:schemeClr val="tx1"/>
              </a:solidFill>
            </a:rPr>
            <a:t>Su vaikais ne valandėlių </a:t>
          </a:r>
          <a:r>
            <a:rPr lang="lt-LT" sz="2400" b="1" kern="1200" dirty="0" smtClean="0">
              <a:solidFill>
                <a:schemeClr val="tx1"/>
              </a:solidFill>
            </a:rPr>
            <a:t>metu</a:t>
          </a:r>
          <a:r>
            <a:rPr lang="en-US" sz="24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&lt;</a:t>
          </a:r>
          <a:endParaRPr lang="lt-LT" sz="24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t-LT" sz="16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t-L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t-LT" sz="2000" kern="1200" dirty="0"/>
        </a:p>
      </dsp:txBody>
      <dsp:txXfrm>
        <a:off x="6427651" y="4473531"/>
        <a:ext cx="1955841" cy="1332078"/>
      </dsp:txXfrm>
    </dsp:sp>
    <dsp:sp modelId="{700D8AEC-D87B-4B32-AE7D-9A8CF928FAB6}">
      <dsp:nvSpPr>
        <dsp:cNvPr id="0" name=""/>
        <dsp:cNvSpPr/>
      </dsp:nvSpPr>
      <dsp:spPr>
        <a:xfrm>
          <a:off x="0" y="4022522"/>
          <a:ext cx="2912468" cy="1886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lt-LT" sz="1800" b="1" kern="1200" dirty="0" smtClean="0">
              <a:solidFill>
                <a:schemeClr val="tx1"/>
              </a:solidFill>
            </a:rPr>
            <a:t> </a:t>
          </a:r>
          <a:r>
            <a:rPr lang="lt-LT" sz="2400" b="1" kern="1200" dirty="0" smtClean="0">
              <a:solidFill>
                <a:schemeClr val="tx1"/>
              </a:solidFill>
            </a:rPr>
            <a:t>Su suaugu-</a:t>
          </a:r>
          <a:r>
            <a:rPr lang="lt-LT" sz="2400" b="1" kern="1200" dirty="0" err="1" smtClean="0">
              <a:solidFill>
                <a:schemeClr val="tx1"/>
              </a:solidFill>
            </a:rPr>
            <a:t>siaisisiais</a:t>
          </a:r>
          <a:r>
            <a:rPr lang="lt-LT" sz="2400" b="1" kern="1200" dirty="0" smtClean="0">
              <a:solidFill>
                <a:schemeClr val="tx1"/>
              </a:solidFill>
            </a:rPr>
            <a:t>  savo įstaigoje, </a:t>
          </a:r>
          <a:r>
            <a:rPr lang="lt-LT" sz="2400" b="1" kern="1200" dirty="0" smtClean="0">
              <a:solidFill>
                <a:schemeClr val="tx1"/>
              </a:solidFill>
            </a:rPr>
            <a:t>mokykloje</a:t>
          </a:r>
          <a:r>
            <a:rPr lang="en-US" sz="24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&lt;</a:t>
          </a:r>
          <a:endParaRPr lang="lt-LT" kern="1200" dirty="0"/>
        </a:p>
      </dsp:txBody>
      <dsp:txXfrm>
        <a:off x="41443" y="4535620"/>
        <a:ext cx="1955841" cy="1332078"/>
      </dsp:txXfrm>
    </dsp:sp>
    <dsp:sp modelId="{A3EE8FA4-D312-4DF5-88BE-6FE192A45B83}">
      <dsp:nvSpPr>
        <dsp:cNvPr id="0" name=""/>
        <dsp:cNvSpPr/>
      </dsp:nvSpPr>
      <dsp:spPr>
        <a:xfrm>
          <a:off x="5512467" y="-4485"/>
          <a:ext cx="2912468" cy="1922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2400" b="1" kern="1200" dirty="0" smtClean="0">
              <a:solidFill>
                <a:schemeClr val="tx1"/>
              </a:solidFill>
            </a:rPr>
            <a:t>Vaikų sunkumų įveikimo gebėjimų ugdymas</a:t>
          </a:r>
          <a:r>
            <a:rPr lang="lt-LT" sz="24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&lt;</a:t>
          </a:r>
          <a:endParaRPr lang="lt-LT" sz="2400" b="1" kern="1200" dirty="0">
            <a:solidFill>
              <a:schemeClr val="tx1"/>
            </a:solidFill>
          </a:endParaRPr>
        </a:p>
      </dsp:txBody>
      <dsp:txXfrm>
        <a:off x="6428439" y="37746"/>
        <a:ext cx="1954265" cy="1357415"/>
      </dsp:txXfrm>
    </dsp:sp>
    <dsp:sp modelId="{9FD943BF-D5CC-4878-9BA0-4F9BC621E734}">
      <dsp:nvSpPr>
        <dsp:cNvPr id="0" name=""/>
        <dsp:cNvSpPr/>
      </dsp:nvSpPr>
      <dsp:spPr>
        <a:xfrm>
          <a:off x="0" y="4"/>
          <a:ext cx="2912468" cy="1886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lt-LT" sz="1800" b="1" kern="1200" dirty="0" smtClean="0">
              <a:solidFill>
                <a:schemeClr val="tx1"/>
              </a:solidFill>
            </a:rPr>
            <a:t> </a:t>
          </a:r>
          <a:r>
            <a:rPr lang="lt-LT" sz="2400" b="1" kern="1200" dirty="0" smtClean="0">
              <a:solidFill>
                <a:schemeClr val="tx1"/>
              </a:solidFill>
            </a:rPr>
            <a:t>Už įstaigos ribų: savo šeimoje, </a:t>
          </a:r>
          <a:r>
            <a:rPr lang="lt-LT" sz="2400" b="1" kern="1200" smtClean="0">
              <a:solidFill>
                <a:schemeClr val="tx1"/>
              </a:solidFill>
            </a:rPr>
            <a:t>bendruome-nėje</a:t>
          </a:r>
          <a:r>
            <a:rPr lang="en-US" sz="2400" b="1" kern="120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&lt;</a:t>
          </a:r>
          <a:endParaRPr lang="lt-LT" sz="2400" b="1" kern="1200" dirty="0" smtClean="0">
            <a:solidFill>
              <a:schemeClr val="tx1"/>
            </a:solidFill>
          </a:endParaRPr>
        </a:p>
        <a:p>
          <a:pPr marL="285750" lvl="1" indent="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t-LT" kern="1200" dirty="0"/>
        </a:p>
      </dsp:txBody>
      <dsp:txXfrm>
        <a:off x="41443" y="41447"/>
        <a:ext cx="1955841" cy="1332078"/>
      </dsp:txXfrm>
    </dsp:sp>
    <dsp:sp modelId="{6D018A5F-3166-462C-9AA0-748882F87DBF}">
      <dsp:nvSpPr>
        <dsp:cNvPr id="0" name=""/>
        <dsp:cNvSpPr/>
      </dsp:nvSpPr>
      <dsp:spPr>
        <a:xfrm>
          <a:off x="1600679" y="340539"/>
          <a:ext cx="2552831" cy="2552831"/>
        </a:xfrm>
        <a:prstGeom prst="pieWedge">
          <a:avLst/>
        </a:prstGeom>
        <a:solidFill>
          <a:srgbClr val="AC60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700" b="1" kern="1200" dirty="0" smtClean="0">
              <a:solidFill>
                <a:schemeClr val="bg1"/>
              </a:solidFill>
            </a:rPr>
            <a:t>Gebėjimų taikymas </a:t>
          </a:r>
          <a:endParaRPr lang="lt-LT" sz="2700" b="1" kern="1200" dirty="0">
            <a:solidFill>
              <a:schemeClr val="bg1"/>
            </a:solidFill>
          </a:endParaRPr>
        </a:p>
      </dsp:txBody>
      <dsp:txXfrm>
        <a:off x="2348386" y="1088246"/>
        <a:ext cx="1805124" cy="1805124"/>
      </dsp:txXfrm>
    </dsp:sp>
    <dsp:sp modelId="{30F3E855-C796-473E-AF5C-8826425AE6E2}">
      <dsp:nvSpPr>
        <dsp:cNvPr id="0" name=""/>
        <dsp:cNvSpPr/>
      </dsp:nvSpPr>
      <dsp:spPr>
        <a:xfrm rot="5400000">
          <a:off x="4271424" y="340539"/>
          <a:ext cx="2552831" cy="2552831"/>
        </a:xfrm>
        <a:prstGeom prst="pieWedge">
          <a:avLst/>
        </a:prstGeom>
        <a:solidFill>
          <a:srgbClr val="C973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200" b="1" kern="1200" dirty="0" smtClean="0"/>
            <a:t>Kompetencija</a:t>
          </a:r>
          <a:endParaRPr lang="lt-LT" sz="3200" b="1" kern="1200" dirty="0"/>
        </a:p>
      </dsp:txBody>
      <dsp:txXfrm rot="-5400000">
        <a:off x="4271424" y="1088246"/>
        <a:ext cx="1805124" cy="1805124"/>
      </dsp:txXfrm>
    </dsp:sp>
    <dsp:sp modelId="{93486EB1-79D3-4EA8-8CE4-EF4A6F1DEA85}">
      <dsp:nvSpPr>
        <dsp:cNvPr id="0" name=""/>
        <dsp:cNvSpPr/>
      </dsp:nvSpPr>
      <dsp:spPr>
        <a:xfrm rot="10800000">
          <a:off x="4314925" y="3005668"/>
          <a:ext cx="2552831" cy="2552831"/>
        </a:xfrm>
        <a:prstGeom prst="pieWedge">
          <a:avLst/>
        </a:prstGeom>
        <a:solidFill>
          <a:srgbClr val="5353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600" b="1" kern="1200" baseline="0" dirty="0" smtClean="0"/>
            <a:t>Gebėjimų taikymas</a:t>
          </a:r>
          <a:endParaRPr lang="lt-LT" sz="2600" b="1" kern="1200" baseline="0" dirty="0"/>
        </a:p>
      </dsp:txBody>
      <dsp:txXfrm rot="10800000">
        <a:off x="4314925" y="3005668"/>
        <a:ext cx="1805124" cy="1805124"/>
      </dsp:txXfrm>
    </dsp:sp>
    <dsp:sp modelId="{A2E5E115-18E4-4873-A732-40469559E5FB}">
      <dsp:nvSpPr>
        <dsp:cNvPr id="0" name=""/>
        <dsp:cNvSpPr/>
      </dsp:nvSpPr>
      <dsp:spPr>
        <a:xfrm rot="16200000">
          <a:off x="1600679" y="3011284"/>
          <a:ext cx="2552831" cy="2552831"/>
        </a:xfrm>
        <a:prstGeom prst="pieWedge">
          <a:avLst/>
        </a:prstGeom>
        <a:solidFill>
          <a:srgbClr val="64A88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700" b="1" kern="1200" dirty="0" smtClean="0"/>
            <a:t>Gebėjimų taikymas</a:t>
          </a:r>
          <a:endParaRPr lang="lt-LT" sz="2700" b="1" kern="1200" dirty="0"/>
        </a:p>
      </dsp:txBody>
      <dsp:txXfrm rot="5400000">
        <a:off x="2348386" y="3011284"/>
        <a:ext cx="1805124" cy="1805124"/>
      </dsp:txXfrm>
    </dsp:sp>
    <dsp:sp modelId="{E6A00ABB-F08D-449D-AEE5-C27BF519B39F}">
      <dsp:nvSpPr>
        <dsp:cNvPr id="0" name=""/>
        <dsp:cNvSpPr/>
      </dsp:nvSpPr>
      <dsp:spPr>
        <a:xfrm>
          <a:off x="3744415" y="2448273"/>
          <a:ext cx="881404" cy="76643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E9BDE-74C2-4819-A6C4-CE6ED6D9E6BF}">
      <dsp:nvSpPr>
        <dsp:cNvPr id="0" name=""/>
        <dsp:cNvSpPr/>
      </dsp:nvSpPr>
      <dsp:spPr>
        <a:xfrm rot="10593000">
          <a:off x="3771765" y="2716500"/>
          <a:ext cx="881404" cy="76643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6AD3E-483E-45A0-B915-8980CC7E839A}">
      <dsp:nvSpPr>
        <dsp:cNvPr id="0" name=""/>
        <dsp:cNvSpPr/>
      </dsp:nvSpPr>
      <dsp:spPr>
        <a:xfrm>
          <a:off x="0" y="0"/>
          <a:ext cx="8712968" cy="1414363"/>
        </a:xfrm>
        <a:prstGeom prst="roundRect">
          <a:avLst>
            <a:gd name="adj" fmla="val 10000"/>
          </a:avLst>
        </a:prstGeom>
        <a:solidFill>
          <a:srgbClr val="99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lt-LT" sz="2400" b="1" kern="1200" dirty="0" smtClean="0">
              <a:solidFill>
                <a:schemeClr val="bg1"/>
              </a:solidFill>
            </a:rPr>
            <a:t>Pedagogų, kurie “</a:t>
          </a:r>
          <a:r>
            <a:rPr lang="lt-LT" sz="2400" b="1" kern="1200" dirty="0" err="1" smtClean="0">
              <a:solidFill>
                <a:schemeClr val="bg1"/>
              </a:solidFill>
            </a:rPr>
            <a:t>Zipio</a:t>
          </a:r>
          <a:r>
            <a:rPr lang="lt-LT" sz="2400" b="1" kern="1200" dirty="0" smtClean="0">
              <a:solidFill>
                <a:schemeClr val="bg1"/>
              </a:solidFill>
            </a:rPr>
            <a:t> draugų” sertifikatą turi 8-13 metų, programos vertinimas 10 balų sistemoje: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600" kern="1200" dirty="0" smtClean="0"/>
            <a:t>                    </a:t>
          </a:r>
          <a:r>
            <a:rPr lang="lt-LT" sz="3600" b="1" kern="1200" dirty="0" smtClean="0"/>
            <a:t>9,19</a:t>
          </a:r>
          <a:endParaRPr lang="lt-LT" sz="3600" b="1" kern="1200" dirty="0"/>
        </a:p>
      </dsp:txBody>
      <dsp:txXfrm>
        <a:off x="1884029" y="0"/>
        <a:ext cx="6828938" cy="1414363"/>
      </dsp:txXfrm>
    </dsp:sp>
    <dsp:sp modelId="{A8F8DFDC-72FC-423B-A052-C63C72398537}">
      <dsp:nvSpPr>
        <dsp:cNvPr id="0" name=""/>
        <dsp:cNvSpPr/>
      </dsp:nvSpPr>
      <dsp:spPr>
        <a:xfrm>
          <a:off x="141436" y="141436"/>
          <a:ext cx="1742593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2814C-2A92-4CFC-9637-4B9147C69A5F}">
      <dsp:nvSpPr>
        <dsp:cNvPr id="0" name=""/>
        <dsp:cNvSpPr/>
      </dsp:nvSpPr>
      <dsp:spPr>
        <a:xfrm>
          <a:off x="0" y="1555799"/>
          <a:ext cx="8712968" cy="141436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lt-LT" sz="2500" b="1" kern="1200" dirty="0" smtClean="0"/>
            <a:t>Pedagogų, kurie “</a:t>
          </a:r>
          <a:r>
            <a:rPr lang="lt-LT" sz="2500" b="1" kern="1200" dirty="0" err="1" smtClean="0"/>
            <a:t>Zipio</a:t>
          </a:r>
          <a:r>
            <a:rPr lang="lt-LT" sz="2500" b="1" kern="1200" dirty="0" smtClean="0"/>
            <a:t> draugų” sertifikatą turi 1-7 metus, programos vertinimas 10 balų sistemoje:  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600" b="1" kern="1200" dirty="0" smtClean="0"/>
            <a:t>                    8,79</a:t>
          </a:r>
          <a:endParaRPr lang="lt-LT" sz="3600" b="1" kern="1200" dirty="0"/>
        </a:p>
      </dsp:txBody>
      <dsp:txXfrm>
        <a:off x="1884029" y="1555799"/>
        <a:ext cx="6828938" cy="1414363"/>
      </dsp:txXfrm>
    </dsp:sp>
    <dsp:sp modelId="{DDDF8C80-03D0-44D2-85AB-4FBA5771A53A}">
      <dsp:nvSpPr>
        <dsp:cNvPr id="0" name=""/>
        <dsp:cNvSpPr/>
      </dsp:nvSpPr>
      <dsp:spPr>
        <a:xfrm>
          <a:off x="141436" y="1697236"/>
          <a:ext cx="1742593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D4C21-B1E3-4CAE-9231-47394972879B}">
      <dsp:nvSpPr>
        <dsp:cNvPr id="0" name=""/>
        <dsp:cNvSpPr/>
      </dsp:nvSpPr>
      <dsp:spPr>
        <a:xfrm>
          <a:off x="0" y="3111599"/>
          <a:ext cx="8712968" cy="141436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400" b="1" kern="1200" dirty="0" smtClean="0"/>
            <a:t>Skirtumas statistiškai reikšmingas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400" b="1" kern="1200" dirty="0" smtClean="0"/>
            <a:t>0,324</a:t>
          </a:r>
          <a:r>
            <a:rPr lang="lt-LT" sz="3400" b="1" kern="1200" smtClean="0"/>
            <a:t>; p&lt;0,001</a:t>
          </a:r>
          <a:endParaRPr lang="lt-LT" sz="3400" b="1" kern="1200" dirty="0"/>
        </a:p>
      </dsp:txBody>
      <dsp:txXfrm>
        <a:off x="1884029" y="3111599"/>
        <a:ext cx="6828938" cy="1414363"/>
      </dsp:txXfrm>
    </dsp:sp>
    <dsp:sp modelId="{5CF3BD4E-8F0A-4094-9356-AEFA06917E3F}">
      <dsp:nvSpPr>
        <dsp:cNvPr id="0" name=""/>
        <dsp:cNvSpPr/>
      </dsp:nvSpPr>
      <dsp:spPr>
        <a:xfrm>
          <a:off x="141436" y="3253035"/>
          <a:ext cx="1742593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D0E88-2777-49B8-81EE-55D333F269B6}">
      <dsp:nvSpPr>
        <dsp:cNvPr id="0" name=""/>
        <dsp:cNvSpPr/>
      </dsp:nvSpPr>
      <dsp:spPr>
        <a:xfrm>
          <a:off x="1849448" y="356880"/>
          <a:ext cx="4778450" cy="4778450"/>
        </a:xfrm>
        <a:prstGeom prst="pie">
          <a:avLst>
            <a:gd name="adj1" fmla="val 16200000"/>
            <a:gd name="adj2" fmla="val 0"/>
          </a:avLst>
        </a:prstGeom>
        <a:solidFill>
          <a:srgbClr val="C973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300" b="1" kern="1200" dirty="0" smtClean="0"/>
            <a:t>Draugiškumas</a:t>
          </a:r>
          <a:endParaRPr lang="lt-LT" sz="2300" b="1" kern="1200" dirty="0"/>
        </a:p>
      </dsp:txBody>
      <dsp:txXfrm>
        <a:off x="4386009" y="1347271"/>
        <a:ext cx="1763475" cy="1308385"/>
      </dsp:txXfrm>
    </dsp:sp>
    <dsp:sp modelId="{23D7610F-E052-4598-BC30-FAE5989C9BAF}">
      <dsp:nvSpPr>
        <dsp:cNvPr id="0" name=""/>
        <dsp:cNvSpPr/>
      </dsp:nvSpPr>
      <dsp:spPr>
        <a:xfrm>
          <a:off x="1849448" y="517300"/>
          <a:ext cx="4778450" cy="4778450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300" b="1" kern="1200" dirty="0" smtClean="0"/>
            <a:t>Tarpusavio pagalba</a:t>
          </a:r>
          <a:endParaRPr lang="lt-LT" sz="2300" b="1" kern="1200" dirty="0"/>
        </a:p>
      </dsp:txBody>
      <dsp:txXfrm>
        <a:off x="4386009" y="2996974"/>
        <a:ext cx="1763475" cy="1308385"/>
      </dsp:txXfrm>
    </dsp:sp>
    <dsp:sp modelId="{B5618090-47FF-4496-94A9-4455339854C1}">
      <dsp:nvSpPr>
        <dsp:cNvPr id="0" name=""/>
        <dsp:cNvSpPr/>
      </dsp:nvSpPr>
      <dsp:spPr>
        <a:xfrm>
          <a:off x="1689028" y="517300"/>
          <a:ext cx="4778450" cy="4778450"/>
        </a:xfrm>
        <a:prstGeom prst="pie">
          <a:avLst>
            <a:gd name="adj1" fmla="val 5400000"/>
            <a:gd name="adj2" fmla="val 1080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300" b="1" kern="1200" dirty="0" smtClean="0"/>
            <a:t>Savikontrolė</a:t>
          </a:r>
          <a:endParaRPr lang="lt-LT" sz="2300" b="1" kern="1200" dirty="0"/>
        </a:p>
      </dsp:txBody>
      <dsp:txXfrm>
        <a:off x="2167442" y="2996974"/>
        <a:ext cx="1763475" cy="1308385"/>
      </dsp:txXfrm>
    </dsp:sp>
    <dsp:sp modelId="{A24CE3E7-9784-44C2-9E87-B61A1599CE98}">
      <dsp:nvSpPr>
        <dsp:cNvPr id="0" name=""/>
        <dsp:cNvSpPr/>
      </dsp:nvSpPr>
      <dsp:spPr>
        <a:xfrm>
          <a:off x="1689028" y="356880"/>
          <a:ext cx="4778450" cy="4778450"/>
        </a:xfrm>
        <a:prstGeom prst="pie">
          <a:avLst>
            <a:gd name="adj1" fmla="val 10800000"/>
            <a:gd name="adj2" fmla="val 16200000"/>
          </a:avLst>
        </a:prstGeom>
        <a:solidFill>
          <a:srgbClr val="2490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300" b="1" kern="1200" dirty="0" smtClean="0"/>
            <a:t>Mažiau peštynių, patyčių</a:t>
          </a:r>
          <a:r>
            <a:rPr lang="lt-LT" sz="2300" b="1" kern="1200" dirty="0" smtClean="0">
              <a:hlinkClick xmlns:r="http://schemas.openxmlformats.org/officeDocument/2006/relationships" r:id="" action="ppaction://hlinksldjump"/>
            </a:rPr>
            <a:t>&lt;</a:t>
          </a:r>
          <a:endParaRPr lang="lt-LT" sz="2300" b="1" kern="1200" dirty="0"/>
        </a:p>
      </dsp:txBody>
      <dsp:txXfrm>
        <a:off x="2167442" y="1347271"/>
        <a:ext cx="1763475" cy="1308385"/>
      </dsp:txXfrm>
    </dsp:sp>
    <dsp:sp modelId="{20BEB667-F059-4E8C-B09B-B600431F6F1E}">
      <dsp:nvSpPr>
        <dsp:cNvPr id="0" name=""/>
        <dsp:cNvSpPr/>
      </dsp:nvSpPr>
      <dsp:spPr>
        <a:xfrm>
          <a:off x="1553639" y="61071"/>
          <a:ext cx="5370068" cy="537006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0F38B-5C2C-4C5B-ADD1-A58E6751E040}">
      <dsp:nvSpPr>
        <dsp:cNvPr id="0" name=""/>
        <dsp:cNvSpPr/>
      </dsp:nvSpPr>
      <dsp:spPr>
        <a:xfrm>
          <a:off x="1553639" y="221491"/>
          <a:ext cx="5370068" cy="537006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EF3EA-CC71-4A24-828E-EBE29D07FBBB}">
      <dsp:nvSpPr>
        <dsp:cNvPr id="0" name=""/>
        <dsp:cNvSpPr/>
      </dsp:nvSpPr>
      <dsp:spPr>
        <a:xfrm>
          <a:off x="1393219" y="221491"/>
          <a:ext cx="5370068" cy="537006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66C1F-4161-4077-BF2F-127B64FF0D68}">
      <dsp:nvSpPr>
        <dsp:cNvPr id="0" name=""/>
        <dsp:cNvSpPr/>
      </dsp:nvSpPr>
      <dsp:spPr>
        <a:xfrm>
          <a:off x="1393219" y="61071"/>
          <a:ext cx="5370068" cy="537006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D0E88-2777-49B8-81EE-55D333F269B6}">
      <dsp:nvSpPr>
        <dsp:cNvPr id="0" name=""/>
        <dsp:cNvSpPr/>
      </dsp:nvSpPr>
      <dsp:spPr>
        <a:xfrm>
          <a:off x="1885651" y="369761"/>
          <a:ext cx="4778450" cy="4778450"/>
        </a:xfrm>
        <a:prstGeom prst="pie">
          <a:avLst>
            <a:gd name="adj1" fmla="val 16200000"/>
            <a:gd name="adj2" fmla="val 1800000"/>
          </a:avLst>
        </a:prstGeom>
        <a:solidFill>
          <a:srgbClr val="C973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solidFill>
                <a:srgbClr val="002060"/>
              </a:solidFill>
            </a:rPr>
            <a:t>Kiti įstaigos pedagogai</a:t>
          </a:r>
          <a:r>
            <a:rPr lang="lt-LT" sz="2400" b="1" kern="1200" dirty="0" smtClean="0">
              <a:solidFill>
                <a:srgbClr val="002060"/>
              </a:solidFill>
              <a:hlinkClick xmlns:r="http://schemas.openxmlformats.org/officeDocument/2006/relationships" r:id="" action="ppaction://hlinksldjump"/>
            </a:rPr>
            <a:t>&lt;</a:t>
          </a:r>
          <a:endParaRPr lang="lt-LT" sz="2400" b="1" kern="1200" dirty="0">
            <a:solidFill>
              <a:srgbClr val="002060"/>
            </a:solidFill>
          </a:endParaRPr>
        </a:p>
      </dsp:txBody>
      <dsp:txXfrm>
        <a:off x="4404009" y="1382337"/>
        <a:ext cx="1706589" cy="1422158"/>
      </dsp:txXfrm>
    </dsp:sp>
    <dsp:sp modelId="{23D7610F-E052-4598-BC30-FAE5989C9BAF}">
      <dsp:nvSpPr>
        <dsp:cNvPr id="0" name=""/>
        <dsp:cNvSpPr/>
      </dsp:nvSpPr>
      <dsp:spPr>
        <a:xfrm>
          <a:off x="1787238" y="540420"/>
          <a:ext cx="4778450" cy="4778450"/>
        </a:xfrm>
        <a:prstGeom prst="pie">
          <a:avLst>
            <a:gd name="adj1" fmla="val 1800000"/>
            <a:gd name="adj2" fmla="val 900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/>
            <a:t>Tėvai</a:t>
          </a:r>
          <a:r>
            <a:rPr lang="lt-LT" sz="2400" b="1" kern="1200" dirty="0" smtClean="0">
              <a:hlinkClick xmlns:r="http://schemas.openxmlformats.org/officeDocument/2006/relationships" r:id="" action="ppaction://hlinksldjump"/>
            </a:rPr>
            <a:t>&lt;</a:t>
          </a:r>
          <a:endParaRPr lang="lt-LT" sz="2400" b="1" kern="1200" dirty="0"/>
        </a:p>
      </dsp:txBody>
      <dsp:txXfrm>
        <a:off x="2924964" y="3640724"/>
        <a:ext cx="2559884" cy="1251499"/>
      </dsp:txXfrm>
    </dsp:sp>
    <dsp:sp modelId="{B5618090-47FF-4496-94A9-4455339854C1}">
      <dsp:nvSpPr>
        <dsp:cNvPr id="0" name=""/>
        <dsp:cNvSpPr/>
      </dsp:nvSpPr>
      <dsp:spPr>
        <a:xfrm>
          <a:off x="1688825" y="369761"/>
          <a:ext cx="4778450" cy="4778450"/>
        </a:xfrm>
        <a:prstGeom prst="pie">
          <a:avLst>
            <a:gd name="adj1" fmla="val 9000000"/>
            <a:gd name="adj2" fmla="val 16200000"/>
          </a:avLst>
        </a:prstGeom>
        <a:solidFill>
          <a:srgbClr val="2490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/>
            <a:t>Įstaigos </a:t>
          </a:r>
          <a:r>
            <a:rPr lang="lt-LT" sz="2400" b="1" kern="1200" dirty="0" err="1" smtClean="0"/>
            <a:t>mikrokli</a:t>
          </a:r>
          <a:r>
            <a:rPr lang="lt-LT" sz="2400" b="1" kern="1200" dirty="0" smtClean="0"/>
            <a:t>-matas</a:t>
          </a:r>
          <a:r>
            <a:rPr lang="lt-LT" sz="2400" b="1" kern="1200" dirty="0" smtClean="0">
              <a:hlinkClick xmlns:r="http://schemas.openxmlformats.org/officeDocument/2006/relationships" r:id="" action="ppaction://hlinksldjump"/>
            </a:rPr>
            <a:t>&lt;</a:t>
          </a:r>
          <a:endParaRPr lang="lt-LT" sz="2400" b="1" kern="1200" dirty="0"/>
        </a:p>
      </dsp:txBody>
      <dsp:txXfrm>
        <a:off x="2242329" y="1382337"/>
        <a:ext cx="1706589" cy="1422158"/>
      </dsp:txXfrm>
    </dsp:sp>
    <dsp:sp modelId="{20BEB667-F059-4E8C-B09B-B600431F6F1E}">
      <dsp:nvSpPr>
        <dsp:cNvPr id="0" name=""/>
        <dsp:cNvSpPr/>
      </dsp:nvSpPr>
      <dsp:spPr>
        <a:xfrm>
          <a:off x="1590237" y="73952"/>
          <a:ext cx="5370068" cy="537006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CF312-6F1A-4901-AF1D-D8108BDC81BC}">
      <dsp:nvSpPr>
        <dsp:cNvPr id="0" name=""/>
        <dsp:cNvSpPr/>
      </dsp:nvSpPr>
      <dsp:spPr>
        <a:xfrm>
          <a:off x="1491429" y="244309"/>
          <a:ext cx="5370068" cy="537006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506A4-97F0-4F4C-AEFB-05F9D7806354}">
      <dsp:nvSpPr>
        <dsp:cNvPr id="0" name=""/>
        <dsp:cNvSpPr/>
      </dsp:nvSpPr>
      <dsp:spPr>
        <a:xfrm>
          <a:off x="1392621" y="73952"/>
          <a:ext cx="5370068" cy="537006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B1B-CAC6-41ED-8EE7-06019AE02D90}" type="datetimeFigureOut">
              <a:rPr lang="lt-LT" smtClean="0"/>
              <a:pPr/>
              <a:t>2012.12.10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D493-2432-4CC4-B44C-F7D2C6C9095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B1B-CAC6-41ED-8EE7-06019AE02D90}" type="datetimeFigureOut">
              <a:rPr lang="lt-LT" smtClean="0"/>
              <a:pPr/>
              <a:t>2012.12.10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D493-2432-4CC4-B44C-F7D2C6C9095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B1B-CAC6-41ED-8EE7-06019AE02D90}" type="datetimeFigureOut">
              <a:rPr lang="lt-LT" smtClean="0"/>
              <a:pPr/>
              <a:t>2012.12.10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D493-2432-4CC4-B44C-F7D2C6C9095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B1B-CAC6-41ED-8EE7-06019AE02D90}" type="datetimeFigureOut">
              <a:rPr lang="lt-LT" smtClean="0"/>
              <a:pPr/>
              <a:t>2012.12.10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D493-2432-4CC4-B44C-F7D2C6C9095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B1B-CAC6-41ED-8EE7-06019AE02D90}" type="datetimeFigureOut">
              <a:rPr lang="lt-LT" smtClean="0"/>
              <a:pPr/>
              <a:t>2012.12.10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D493-2432-4CC4-B44C-F7D2C6C9095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B1B-CAC6-41ED-8EE7-06019AE02D90}" type="datetimeFigureOut">
              <a:rPr lang="lt-LT" smtClean="0"/>
              <a:pPr/>
              <a:t>2012.12.10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D493-2432-4CC4-B44C-F7D2C6C9095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B1B-CAC6-41ED-8EE7-06019AE02D90}" type="datetimeFigureOut">
              <a:rPr lang="lt-LT" smtClean="0"/>
              <a:pPr/>
              <a:t>2012.12.10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D493-2432-4CC4-B44C-F7D2C6C9095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B1B-CAC6-41ED-8EE7-06019AE02D90}" type="datetimeFigureOut">
              <a:rPr lang="lt-LT" smtClean="0"/>
              <a:pPr/>
              <a:t>2012.12.10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D493-2432-4CC4-B44C-F7D2C6C9095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B1B-CAC6-41ED-8EE7-06019AE02D90}" type="datetimeFigureOut">
              <a:rPr lang="lt-LT" smtClean="0"/>
              <a:pPr/>
              <a:t>2012.12.10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D493-2432-4CC4-B44C-F7D2C6C9095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B1B-CAC6-41ED-8EE7-06019AE02D90}" type="datetimeFigureOut">
              <a:rPr lang="lt-LT" smtClean="0"/>
              <a:pPr/>
              <a:t>2012.12.10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D493-2432-4CC4-B44C-F7D2C6C9095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5B1B-CAC6-41ED-8EE7-06019AE02D90}" type="datetimeFigureOut">
              <a:rPr lang="lt-LT" smtClean="0"/>
              <a:pPr/>
              <a:t>2012.12.10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D493-2432-4CC4-B44C-F7D2C6C90954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35B1B-CAC6-41ED-8EE7-06019AE02D90}" type="datetimeFigureOut">
              <a:rPr lang="lt-LT" smtClean="0"/>
              <a:pPr/>
              <a:t>2012.12.10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1D493-2432-4CC4-B44C-F7D2C6C90954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3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2.xml"/><Relationship Id="rId7" Type="http://schemas.openxmlformats.org/officeDocument/2006/relationships/slide" Target="slide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0"/>
            <a:ext cx="5796136" cy="23042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lt-LT" b="1" dirty="0" smtClean="0"/>
              <a:t>Programos </a:t>
            </a:r>
            <a:br>
              <a:rPr lang="lt-LT" b="1" dirty="0" smtClean="0"/>
            </a:br>
            <a:r>
              <a:rPr lang="lt-LT" b="1" dirty="0" smtClean="0"/>
              <a:t>„</a:t>
            </a:r>
            <a:r>
              <a:rPr lang="lt-LT" b="1" dirty="0" err="1" smtClean="0"/>
              <a:t>Zipio</a:t>
            </a:r>
            <a:r>
              <a:rPr lang="lt-LT" b="1" dirty="0" smtClean="0"/>
              <a:t> draugai“ poveikis kuriant saugią emocinę aplinką ugdymo įstaigoje </a:t>
            </a:r>
            <a:endParaRPr lang="lt-LT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8" y="5301208"/>
            <a:ext cx="4320480" cy="936104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lt-LT" b="1" dirty="0" smtClean="0">
                <a:solidFill>
                  <a:srgbClr val="C00000"/>
                </a:solidFill>
              </a:rPr>
              <a:t>O.Monkevičienė</a:t>
            </a:r>
          </a:p>
          <a:p>
            <a:r>
              <a:rPr lang="lt-LT" b="1" dirty="0" smtClean="0">
                <a:solidFill>
                  <a:srgbClr val="C00000"/>
                </a:solidFill>
              </a:rPr>
              <a:t>Lietuvos edukologijos universitetas</a:t>
            </a:r>
            <a:endParaRPr lang="lt-LT" b="1" dirty="0">
              <a:solidFill>
                <a:srgbClr val="C00000"/>
              </a:solidFill>
            </a:endParaRPr>
          </a:p>
        </p:txBody>
      </p:sp>
      <p:pic>
        <p:nvPicPr>
          <p:cNvPr id="6" name="Picture 6" descr="reikia skubiai ieskau fotografo, graziausios kudykiu nuotraukos, grazios mamos su vaikais foto, atvirukai gimus kudikiui"/>
          <p:cNvPicPr>
            <a:picLocks noChangeAspect="1" noChangeArrowheads="1"/>
          </p:cNvPicPr>
          <p:nvPr/>
        </p:nvPicPr>
        <p:blipFill>
          <a:blip r:embed="rId2" cstate="print">
            <a:lum bright="2000" contrast="-2000"/>
          </a:blip>
          <a:srcRect l="10001"/>
          <a:stretch>
            <a:fillRect/>
          </a:stretch>
        </p:blipFill>
        <p:spPr bwMode="auto">
          <a:xfrm>
            <a:off x="179512" y="3573016"/>
            <a:ext cx="41306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f0007lpscircle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9" t="40114" r="23622" b="7437"/>
          <a:stretch>
            <a:fillRect/>
          </a:stretch>
        </p:blipFill>
        <p:spPr bwMode="auto">
          <a:xfrm>
            <a:off x="5796136" y="116632"/>
            <a:ext cx="3168352" cy="480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95536" y="836712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33265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 smtClean="0">
                <a:solidFill>
                  <a:schemeClr val="accent5">
                    <a:lumMod val="50000"/>
                  </a:schemeClr>
                </a:solidFill>
              </a:rPr>
              <a:t>Programos poveikis vaikų grupės mikroklimatui</a:t>
            </a:r>
            <a:r>
              <a:rPr lang="lt-LT" sz="3200" b="1" dirty="0" smtClean="0">
                <a:solidFill>
                  <a:schemeClr val="accent5">
                    <a:lumMod val="50000"/>
                  </a:schemeClr>
                </a:solidFill>
                <a:hlinkClick r:id="rId7" action="ppaction://hlinksldjump"/>
              </a:rPr>
              <a:t>&gt;</a:t>
            </a:r>
            <a:endParaRPr lang="lt-LT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73050"/>
            <a:ext cx="8568952" cy="7796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lt-LT" sz="3200" dirty="0"/>
              <a:t>Kokį poveikį "</a:t>
            </a:r>
            <a:r>
              <a:rPr lang="lt-LT" sz="3200" dirty="0" err="1"/>
              <a:t>Zipio</a:t>
            </a:r>
            <a:r>
              <a:rPr lang="lt-LT" sz="3200" dirty="0"/>
              <a:t> draugų" programa  </a:t>
            </a:r>
            <a:r>
              <a:rPr lang="lt-LT" sz="3200" dirty="0" smtClean="0"/>
              <a:t>turėjo vaikų grupės mikroklimatui:</a:t>
            </a:r>
            <a:r>
              <a:rPr lang="lt-LT" sz="3200" dirty="0" smtClean="0">
                <a:hlinkClick r:id="rId2" action="ppaction://hlinksldjump"/>
              </a:rPr>
              <a:t>&gt;</a:t>
            </a:r>
            <a:endParaRPr lang="lt-LT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95536" y="836712"/>
          <a:ext cx="835292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 smtClean="0">
                <a:solidFill>
                  <a:schemeClr val="accent5">
                    <a:lumMod val="50000"/>
                  </a:schemeClr>
                </a:solidFill>
              </a:rPr>
              <a:t>Programos poveikis visai ugdymo įstaigai</a:t>
            </a:r>
            <a:r>
              <a:rPr lang="lt-LT" sz="3200" b="1" dirty="0" smtClean="0">
                <a:solidFill>
                  <a:schemeClr val="accent5">
                    <a:lumMod val="50000"/>
                  </a:schemeClr>
                </a:solidFill>
                <a:hlinkClick r:id="rId7" action="ppaction://hlinksldjump"/>
              </a:rPr>
              <a:t>&gt;</a:t>
            </a:r>
            <a:endParaRPr lang="lt-LT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73050"/>
            <a:ext cx="8568952" cy="7796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lt-LT" sz="3200" dirty="0"/>
              <a:t>Kokį poveikį "</a:t>
            </a:r>
            <a:r>
              <a:rPr lang="lt-LT" sz="3200" dirty="0" err="1"/>
              <a:t>Zipio</a:t>
            </a:r>
            <a:r>
              <a:rPr lang="lt-LT" sz="3200" dirty="0"/>
              <a:t> draugų" programa  </a:t>
            </a:r>
            <a:r>
              <a:rPr lang="lt-LT" sz="3200" dirty="0" smtClean="0"/>
              <a:t>turėjo kitiems įstaigos pedagogams:</a:t>
            </a:r>
            <a:r>
              <a:rPr lang="lt-LT" sz="3200" dirty="0" smtClean="0">
                <a:hlinkClick r:id="rId2" action="ppaction://hlinksldjump"/>
              </a:rPr>
              <a:t>&gt;</a:t>
            </a:r>
            <a:endParaRPr lang="lt-LT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73050"/>
            <a:ext cx="8568952" cy="7796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lt-LT" sz="3200" dirty="0"/>
              <a:t>Kokį poveikį "</a:t>
            </a:r>
            <a:r>
              <a:rPr lang="lt-LT" sz="3200" dirty="0" err="1"/>
              <a:t>Zipio</a:t>
            </a:r>
            <a:r>
              <a:rPr lang="lt-LT" sz="3200" dirty="0"/>
              <a:t> draugų" programa  </a:t>
            </a:r>
            <a:r>
              <a:rPr lang="lt-LT" sz="3200" dirty="0" smtClean="0"/>
              <a:t>turėjo tėvams:</a:t>
            </a:r>
            <a:r>
              <a:rPr lang="lt-LT" sz="3200" dirty="0" smtClean="0">
                <a:hlinkClick r:id="rId2" action="ppaction://hlinksldjump"/>
              </a:rPr>
              <a:t>&gt;</a:t>
            </a:r>
            <a:endParaRPr lang="lt-LT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73050"/>
            <a:ext cx="8568952" cy="7796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lt-LT" sz="3200" dirty="0"/>
              <a:t>Kokį poveikį "</a:t>
            </a:r>
            <a:r>
              <a:rPr lang="lt-LT" sz="3200" dirty="0" err="1"/>
              <a:t>Zipio</a:t>
            </a:r>
            <a:r>
              <a:rPr lang="lt-LT" sz="3200" dirty="0"/>
              <a:t> draugų" programa  </a:t>
            </a:r>
            <a:r>
              <a:rPr lang="lt-LT" sz="3200" dirty="0" smtClean="0"/>
              <a:t>turėjo įstaigos mikroklimatui:</a:t>
            </a:r>
            <a:r>
              <a:rPr lang="lt-LT" sz="3200" dirty="0" smtClean="0">
                <a:hlinkClick r:id="rId2" action="ppaction://hlinksldjump"/>
              </a:rPr>
              <a:t>&gt;</a:t>
            </a:r>
            <a:endParaRPr lang="lt-LT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73050"/>
            <a:ext cx="8568952" cy="7796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lt-LT" sz="3200" dirty="0"/>
              <a:t>Kokį poveikį "</a:t>
            </a:r>
            <a:r>
              <a:rPr lang="lt-LT" sz="3200" dirty="0" err="1"/>
              <a:t>Zipio</a:t>
            </a:r>
            <a:r>
              <a:rPr lang="lt-LT" sz="3200" dirty="0"/>
              <a:t> draugų" programa  </a:t>
            </a:r>
            <a:r>
              <a:rPr lang="lt-LT" sz="3200" dirty="0" smtClean="0"/>
              <a:t>turėjo regiono bendruomenei:</a:t>
            </a:r>
            <a:r>
              <a:rPr lang="lt-LT" sz="3200" dirty="0" smtClean="0">
                <a:hlinkClick r:id="rId2" action="ppaction://hlinksldjump"/>
              </a:rPr>
              <a:t>&gt;</a:t>
            </a:r>
            <a:endParaRPr lang="lt-LT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577483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lt-LT" sz="4000" b="1" dirty="0" smtClean="0">
                <a:solidFill>
                  <a:srgbClr val="C00000"/>
                </a:solidFill>
              </a:rPr>
              <a:t>Tyrimo tikslas </a:t>
            </a:r>
            <a:r>
              <a:rPr lang="lt-LT" sz="4000" b="1" dirty="0" smtClean="0"/>
              <a:t>– atskleisti programos “</a:t>
            </a:r>
            <a:r>
              <a:rPr lang="lt-LT" sz="4000" b="1" dirty="0" err="1" smtClean="0"/>
              <a:t>Zipio</a:t>
            </a:r>
            <a:r>
              <a:rPr lang="lt-LT" sz="4000" b="1" dirty="0" smtClean="0"/>
              <a:t> draugai” poveikį  visai ugdymo įstaigai ir vietos bendruomenei</a:t>
            </a:r>
          </a:p>
          <a:p>
            <a:pPr>
              <a:buNone/>
            </a:pPr>
            <a:endParaRPr lang="lt-LT" sz="4000" b="1" dirty="0" smtClean="0"/>
          </a:p>
          <a:p>
            <a:pPr>
              <a:buNone/>
            </a:pPr>
            <a:r>
              <a:rPr lang="lt-LT" sz="4000" b="1" dirty="0" smtClean="0">
                <a:solidFill>
                  <a:srgbClr val="C00000"/>
                </a:solidFill>
              </a:rPr>
              <a:t>Tiriamieji </a:t>
            </a:r>
            <a:r>
              <a:rPr lang="lt-LT" sz="4000" b="1" dirty="0" smtClean="0"/>
              <a:t>-  232 programos “</a:t>
            </a:r>
            <a:r>
              <a:rPr lang="lt-LT" sz="4000" b="1" dirty="0" err="1" smtClean="0"/>
              <a:t>Zipio</a:t>
            </a:r>
            <a:r>
              <a:rPr lang="lt-LT" sz="4000" b="1" dirty="0" smtClean="0"/>
              <a:t> draugai” pedagogai</a:t>
            </a:r>
          </a:p>
          <a:p>
            <a:pPr>
              <a:buNone/>
            </a:pPr>
            <a:r>
              <a:rPr lang="lt-LT" sz="4000" b="1" dirty="0" smtClean="0">
                <a:solidFill>
                  <a:srgbClr val="C00000"/>
                </a:solidFill>
              </a:rPr>
              <a:t>Tyrimo metodas</a:t>
            </a:r>
            <a:r>
              <a:rPr lang="lt-LT" sz="4000" b="1" dirty="0" smtClean="0"/>
              <a:t> – internetinė apklausa </a:t>
            </a:r>
          </a:p>
          <a:p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611560" y="188640"/>
          <a:ext cx="806489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12152626"/>
              </p:ext>
            </p:extLst>
          </p:nvPr>
        </p:nvGraphicFramePr>
        <p:xfrm>
          <a:off x="323528" y="836712"/>
          <a:ext cx="842493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1720" y="11663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 smtClean="0">
                <a:solidFill>
                  <a:srgbClr val="002060"/>
                </a:solidFill>
              </a:rPr>
              <a:t>Programos poveikis pedagogui</a:t>
            </a:r>
            <a:r>
              <a:rPr lang="lt-LT" sz="3200" b="1" dirty="0" smtClean="0">
                <a:solidFill>
                  <a:srgbClr val="002060"/>
                </a:solidFill>
                <a:hlinkClick r:id="rId7" action="ppaction://hlinksldjump"/>
              </a:rPr>
              <a:t>&gt;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3501008"/>
            <a:ext cx="3600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sz="2800" b="1" dirty="0" smtClean="0">
                <a:solidFill>
                  <a:srgbClr val="C00000"/>
                </a:solidFill>
              </a:rPr>
              <a:t>Tikėjimas programa</a:t>
            </a:r>
            <a:r>
              <a:rPr lang="lt-LT" sz="2800" b="1" dirty="0" smtClean="0">
                <a:solidFill>
                  <a:srgbClr val="C00000"/>
                </a:solidFill>
                <a:hlinkClick r:id="rId8" action="ppaction://hlinksldjump"/>
              </a:rPr>
              <a:t>&lt;</a:t>
            </a:r>
            <a:endParaRPr lang="lt-LT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rgbClr val="002060"/>
                </a:solidFill>
              </a:rPr>
              <a:t>Pedagogų tikėjimas programa “</a:t>
            </a:r>
            <a:r>
              <a:rPr lang="lt-LT" b="1" dirty="0" err="1" smtClean="0">
                <a:solidFill>
                  <a:srgbClr val="002060"/>
                </a:solidFill>
              </a:rPr>
              <a:t>Zipio</a:t>
            </a:r>
            <a:r>
              <a:rPr lang="lt-LT" b="1" dirty="0" smtClean="0">
                <a:solidFill>
                  <a:srgbClr val="002060"/>
                </a:solidFill>
              </a:rPr>
              <a:t> draugai”</a:t>
            </a:r>
            <a:r>
              <a:rPr lang="lt-LT" b="1" dirty="0" smtClean="0">
                <a:solidFill>
                  <a:srgbClr val="002060"/>
                </a:solidFill>
                <a:hlinkClick r:id="rId2" action="ppaction://hlinksldjump"/>
              </a:rPr>
              <a:t>&gt;</a:t>
            </a:r>
            <a:endParaRPr lang="lt-LT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73050"/>
            <a:ext cx="8568952" cy="7796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lt-LT" sz="3200" dirty="0"/>
              <a:t>Kokį poveikį "</a:t>
            </a:r>
            <a:r>
              <a:rPr lang="lt-LT" sz="3200" dirty="0" err="1"/>
              <a:t>Zipio</a:t>
            </a:r>
            <a:r>
              <a:rPr lang="lt-LT" sz="3200" dirty="0"/>
              <a:t> draugų" programa  </a:t>
            </a:r>
            <a:r>
              <a:rPr lang="lt-LT" sz="3200" dirty="0" smtClean="0"/>
              <a:t>turėjo ją įgyvendinantiems pedagogams: </a:t>
            </a:r>
            <a:r>
              <a:rPr lang="lt-LT" sz="3200" dirty="0" smtClean="0">
                <a:hlinkClick r:id="rId2" action="ppaction://hlinksldjump"/>
              </a:rPr>
              <a:t>&gt;</a:t>
            </a:r>
            <a:endParaRPr lang="lt-LT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73050"/>
            <a:ext cx="8568952" cy="7796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lt-LT" sz="3200" dirty="0" smtClean="0"/>
              <a:t>Kur dar, be tiesioginio programos įgyvendinimo, pedagogai pritaikė įgytus gebėjimus: </a:t>
            </a:r>
            <a:r>
              <a:rPr lang="lt-LT" sz="3200" dirty="0" smtClean="0">
                <a:hlinkClick r:id="rId3" action="ppaction://hlinksldjump"/>
              </a:rPr>
              <a:t>&gt;</a:t>
            </a:r>
            <a:endParaRPr lang="lt-LT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3568" y="1916832"/>
          <a:ext cx="79208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73050"/>
            <a:ext cx="8568952" cy="7796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lt-LT" sz="3200" smtClean="0"/>
              <a:t>Kur dar, be tiesioginio programos įgyvendinimo, pedagogai pritaikė įgytus gebėjimus: </a:t>
            </a:r>
            <a:r>
              <a:rPr lang="lt-LT" sz="3200" smtClean="0">
                <a:hlinkClick r:id="rId3" action="ppaction://hlinksldjump"/>
              </a:rPr>
              <a:t>&gt;</a:t>
            </a:r>
            <a:endParaRPr lang="lt-LT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73050"/>
            <a:ext cx="8568952" cy="77968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lt-LT" sz="3200" dirty="0" smtClean="0"/>
              <a:t>Kur dar, be tiesioginio programos įgyvendinimo, pedagogai pritaikė įgytus gebėjimus: </a:t>
            </a:r>
            <a:r>
              <a:rPr lang="lt-LT" sz="3200" dirty="0" smtClean="0">
                <a:hlinkClick r:id="rId3" action="ppaction://hlinksldjump"/>
              </a:rPr>
              <a:t>&gt;</a:t>
            </a:r>
            <a:endParaRPr lang="lt-LT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8092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295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Programos  „Zipio draugai“ poveikis kuriant saugią emocinę aplinką ugdymo įstaigoje </vt:lpstr>
      <vt:lpstr>PowerPoint Presentation</vt:lpstr>
      <vt:lpstr>PowerPoint Presentation</vt:lpstr>
      <vt:lpstr>PowerPoint Presentation</vt:lpstr>
      <vt:lpstr>Pedagogų tikėjimas programa “Zipio draugai”&gt;</vt:lpstr>
      <vt:lpstr>Kokį poveikį "Zipio draugų" programa  turėjo ją įgyvendinantiems pedagogams: &gt;</vt:lpstr>
      <vt:lpstr>Kur dar, be tiesioginio programos įgyvendinimo, pedagogai pritaikė įgytus gebėjimus: &gt;</vt:lpstr>
      <vt:lpstr>Kur dar, be tiesioginio programos įgyvendinimo, pedagogai pritaikė įgytus gebėjimus: &gt;</vt:lpstr>
      <vt:lpstr>Kur dar, be tiesioginio programos įgyvendinimo, pedagogai pritaikė įgytus gebėjimus: &gt;</vt:lpstr>
      <vt:lpstr>PowerPoint Presentation</vt:lpstr>
      <vt:lpstr>Kokį poveikį "Zipio draugų" programa  turėjo vaikų grupės mikroklimatui:&gt;</vt:lpstr>
      <vt:lpstr>PowerPoint Presentation</vt:lpstr>
      <vt:lpstr>Kokį poveikį "Zipio draugų" programa  turėjo kitiems įstaigos pedagogams:&gt;</vt:lpstr>
      <vt:lpstr>Kokį poveikį "Zipio draugų" programa  turėjo tėvams:&gt;</vt:lpstr>
      <vt:lpstr>Kokį poveikį "Zipio draugų" programa  turėjo įstaigos mikroklimatui:&gt;</vt:lpstr>
      <vt:lpstr>Kokį poveikį "Zipio draugų" programa  turėjo regiono bendruomenei:&gt;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operatoriai</cp:lastModifiedBy>
  <cp:revision>69</cp:revision>
  <dcterms:created xsi:type="dcterms:W3CDTF">2012-12-05T22:45:23Z</dcterms:created>
  <dcterms:modified xsi:type="dcterms:W3CDTF">2012-12-10T07:22:52Z</dcterms:modified>
</cp:coreProperties>
</file>