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354" r:id="rId3"/>
    <p:sldId id="350" r:id="rId4"/>
    <p:sldId id="351" r:id="rId5"/>
    <p:sldId id="352" r:id="rId6"/>
    <p:sldId id="357" r:id="rId7"/>
    <p:sldId id="355" r:id="rId8"/>
    <p:sldId id="279" r:id="rId9"/>
    <p:sldId id="271" r:id="rId10"/>
    <p:sldId id="312" r:id="rId11"/>
    <p:sldId id="325" r:id="rId12"/>
    <p:sldId id="358" r:id="rId13"/>
    <p:sldId id="345" r:id="rId14"/>
    <p:sldId id="346" r:id="rId15"/>
    <p:sldId id="343" r:id="rId16"/>
    <p:sldId id="344" r:id="rId17"/>
    <p:sldId id="323" r:id="rId18"/>
    <p:sldId id="359" r:id="rId19"/>
    <p:sldId id="360" r:id="rId20"/>
    <p:sldId id="361" r:id="rId21"/>
    <p:sldId id="365" r:id="rId22"/>
    <p:sldId id="364" r:id="rId23"/>
    <p:sldId id="349" r:id="rId24"/>
    <p:sldId id="362" r:id="rId25"/>
    <p:sldId id="356" r:id="rId26"/>
  </p:sldIdLst>
  <p:sldSz cx="9144000" cy="6858000" type="screen4x3"/>
  <p:notesSz cx="6858000" cy="9555163"/>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C2E7"/>
    <a:srgbClr val="FF9900"/>
    <a:srgbClr val="0000FF"/>
    <a:srgbClr val="0066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6" autoAdjust="0"/>
    <p:restoredTop sz="94667" autoAdjust="0"/>
  </p:normalViewPr>
  <p:slideViewPr>
    <p:cSldViewPr>
      <p:cViewPr varScale="1">
        <p:scale>
          <a:sx n="104" d="100"/>
          <a:sy n="104" d="100"/>
        </p:scale>
        <p:origin x="-156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pt-BR"/>
          </a:p>
        </p:txBody>
      </p:sp>
      <p:sp>
        <p:nvSpPr>
          <p:cNvPr id="18435" name="Rectangle 3"/>
          <p:cNvSpPr>
            <a:spLocks noGrp="1" noChangeArrowheads="1"/>
          </p:cNvSpPr>
          <p:nvPr>
            <p:ph type="dt" sz="quarter" idx="1"/>
          </p:nvPr>
        </p:nvSpPr>
        <p:spPr bwMode="auto">
          <a:xfrm>
            <a:off x="388620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pt-BR"/>
          </a:p>
        </p:txBody>
      </p:sp>
      <p:sp>
        <p:nvSpPr>
          <p:cNvPr id="18436" name="Rectangle 4"/>
          <p:cNvSpPr>
            <a:spLocks noGrp="1" noChangeArrowheads="1"/>
          </p:cNvSpPr>
          <p:nvPr>
            <p:ph type="ftr" sz="quarter" idx="2"/>
          </p:nvPr>
        </p:nvSpPr>
        <p:spPr bwMode="auto">
          <a:xfrm>
            <a:off x="0" y="90773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pt-BR"/>
          </a:p>
        </p:txBody>
      </p:sp>
      <p:sp>
        <p:nvSpPr>
          <p:cNvPr id="18437" name="Rectangle 5"/>
          <p:cNvSpPr>
            <a:spLocks noGrp="1" noChangeArrowheads="1"/>
          </p:cNvSpPr>
          <p:nvPr>
            <p:ph type="sldNum" sz="quarter" idx="3"/>
          </p:nvPr>
        </p:nvSpPr>
        <p:spPr bwMode="auto">
          <a:xfrm>
            <a:off x="3886200" y="90773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27EF1E4-73EF-41B5-B03C-25D31B06E38A}" type="slidenum">
              <a:rPr lang="pt-BR"/>
              <a:pPr>
                <a:defRPr/>
              </a:pPr>
              <a:t>‹#›</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778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77838"/>
          </a:xfrm>
          <a:prstGeom prst="rect">
            <a:avLst/>
          </a:prstGeom>
        </p:spPr>
        <p:txBody>
          <a:bodyPr vert="horz" lIns="91440" tIns="45720" rIns="91440" bIns="45720" rtlCol="0"/>
          <a:lstStyle>
            <a:lvl1pPr algn="r">
              <a:defRPr sz="1200"/>
            </a:lvl1pPr>
          </a:lstStyle>
          <a:p>
            <a:fld id="{3C05312B-E00C-4D22-A1DB-A229967BE81A}" type="datetimeFigureOut">
              <a:rPr lang="pt-BR" smtClean="0"/>
              <a:pPr/>
              <a:t>04/12/2012</a:t>
            </a:fld>
            <a:endParaRPr lang="pt-BR"/>
          </a:p>
        </p:txBody>
      </p:sp>
      <p:sp>
        <p:nvSpPr>
          <p:cNvPr id="4" name="Espaço Reservado para Imagem de Slide 3"/>
          <p:cNvSpPr>
            <a:spLocks noGrp="1" noRot="1" noChangeAspect="1"/>
          </p:cNvSpPr>
          <p:nvPr>
            <p:ph type="sldImg" idx="2"/>
          </p:nvPr>
        </p:nvSpPr>
        <p:spPr>
          <a:xfrm>
            <a:off x="1039813" y="715963"/>
            <a:ext cx="4778375" cy="35845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538663"/>
            <a:ext cx="5486400" cy="4300537"/>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075738"/>
            <a:ext cx="2971800" cy="47783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075738"/>
            <a:ext cx="2971800" cy="477837"/>
          </a:xfrm>
          <a:prstGeom prst="rect">
            <a:avLst/>
          </a:prstGeom>
        </p:spPr>
        <p:txBody>
          <a:bodyPr vert="horz" lIns="91440" tIns="45720" rIns="91440" bIns="45720" rtlCol="0" anchor="b"/>
          <a:lstStyle>
            <a:lvl1pPr algn="r">
              <a:defRPr sz="1200"/>
            </a:lvl1pPr>
          </a:lstStyle>
          <a:p>
            <a:fld id="{73185A5B-773D-445F-BD1B-B244778744CE}"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041400" y="715963"/>
            <a:ext cx="4778375" cy="3584575"/>
          </a:xfrm>
          <a:ln/>
        </p:spPr>
      </p:sp>
      <p:sp>
        <p:nvSpPr>
          <p:cNvPr id="111619"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041400" y="715963"/>
            <a:ext cx="4778375" cy="3584575"/>
          </a:xfrm>
          <a:ln/>
        </p:spPr>
      </p:sp>
      <p:sp>
        <p:nvSpPr>
          <p:cNvPr id="113667"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041400" y="715963"/>
            <a:ext cx="4778375" cy="3584575"/>
          </a:xfrm>
          <a:ln/>
        </p:spPr>
      </p:sp>
      <p:sp>
        <p:nvSpPr>
          <p:cNvPr id="115715"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1041400" y="715963"/>
            <a:ext cx="4778375" cy="3584575"/>
          </a:xfrm>
          <a:ln/>
        </p:spPr>
      </p:sp>
      <p:sp>
        <p:nvSpPr>
          <p:cNvPr id="117763" name="Rectangle 3"/>
          <p:cNvSpPr>
            <a:spLocks noGrp="1" noChangeArrowheads="1"/>
          </p:cNvSpPr>
          <p:nvPr>
            <p:ph type="body" idx="1"/>
          </p:nvPr>
        </p:nvSpPr>
        <p:spPr>
          <a:noFill/>
          <a:ln/>
        </p:spPr>
        <p:txBody>
          <a:bodyPr/>
          <a:lstStyle/>
          <a:p>
            <a:endParaRPr lang="fr-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0598B35A-224A-45FE-AA42-BB7C51A7C1EE}" type="slidenum">
              <a:rPr lang="en-US" smtClean="0"/>
              <a:pPr/>
              <a:t>24</a:t>
            </a:fld>
            <a:endParaRPr lang="en-US" smtClean="0"/>
          </a:p>
        </p:txBody>
      </p:sp>
      <p:sp>
        <p:nvSpPr>
          <p:cNvPr id="63491" name="Rectangle 2"/>
          <p:cNvSpPr>
            <a:spLocks noGrp="1" noRot="1" noChangeAspect="1" noChangeArrowheads="1" noTextEdit="1"/>
          </p:cNvSpPr>
          <p:nvPr>
            <p:ph type="sldImg"/>
          </p:nvPr>
        </p:nvSpPr>
        <p:spPr>
          <a:xfrm>
            <a:off x="1039813" y="715963"/>
            <a:ext cx="4779962" cy="3584575"/>
          </a:xfrm>
          <a:ln/>
        </p:spPr>
      </p:sp>
      <p:sp>
        <p:nvSpPr>
          <p:cNvPr id="63492" name="Rectangle 3"/>
          <p:cNvSpPr>
            <a:spLocks noGrp="1" noChangeArrowheads="1"/>
          </p:cNvSpPr>
          <p:nvPr>
            <p:ph type="body" idx="1"/>
          </p:nvPr>
        </p:nvSpPr>
        <p:spPr>
          <a:noFill/>
        </p:spPr>
        <p:txBody>
          <a:bodyPr/>
          <a:lstStyle/>
          <a:p>
            <a:pPr eaLnBrk="1" hangingPunct="1"/>
            <a:r>
              <a:rPr lang="pt-BR" smtClean="0"/>
              <a:t>Frente a uma dificuldade que nos causa desconforto emocional tentamos muitas vezes agir no problema, sem nos apercebermos que também é possível agirmos em nós mesmos, lidando com os sentimentos que aquela dificuldade nos traz. O Programa estimula as crianças a agirem das duas maneiras.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A2F587C-19ED-41A3-82B6-4CB95EC2AC5A}" type="slidenum">
              <a:rPr lang="pt-BR"/>
              <a:pPr/>
              <a:t>25</a:t>
            </a:fld>
            <a:endParaRPr lang="pt-BR"/>
          </a:p>
        </p:txBody>
      </p:sp>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p:txBody>
          <a:bodyPr lIns="91431" tIns="45716" rIns="91431" bIns="45716"/>
          <a:lstStyle/>
          <a:p>
            <a:pPr defTabSz="457200">
              <a:spcBef>
                <a:spcPct val="0"/>
              </a:spcBef>
            </a:pPr>
            <a:endParaRPr lang="pt-BR"/>
          </a:p>
        </p:txBody>
      </p:sp>
      <p:sp>
        <p:nvSpPr>
          <p:cNvPr id="175108" name="Slide Number Placeholder 3"/>
          <p:cNvSpPr txBox="1">
            <a:spLocks noGrp="1"/>
          </p:cNvSpPr>
          <p:nvPr/>
        </p:nvSpPr>
        <p:spPr bwMode="auto">
          <a:xfrm>
            <a:off x="3884613" y="9075747"/>
            <a:ext cx="2971800" cy="477758"/>
          </a:xfrm>
          <a:prstGeom prst="rect">
            <a:avLst/>
          </a:prstGeom>
          <a:noFill/>
          <a:ln w="9525">
            <a:noFill/>
            <a:miter lim="800000"/>
            <a:headEnd/>
            <a:tailEnd/>
          </a:ln>
        </p:spPr>
        <p:txBody>
          <a:bodyPr lIns="91431" tIns="45716" rIns="91431" bIns="45716" anchor="b"/>
          <a:lstStyle/>
          <a:p>
            <a:pPr algn="r" defTabSz="457200"/>
            <a:fld id="{DBB943FA-67B6-42C9-B26E-F74B05D8D066}" type="slidenum">
              <a:rPr lang="pt-BR" sz="1200">
                <a:solidFill>
                  <a:schemeClr val="tx1"/>
                </a:solidFill>
                <a:latin typeface="Calibri" pitchFamily="34" charset="0"/>
                <a:cs typeface="Arial" charset="0"/>
              </a:rPr>
              <a:pPr algn="r" defTabSz="457200"/>
              <a:t>25</a:t>
            </a:fld>
            <a:endParaRPr lang="pt-BR" sz="1200">
              <a:solidFill>
                <a:schemeClr val="tx1"/>
              </a:solidFill>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9E8DF3C-B276-4C58-8DCF-4663054C544E}" type="slidenum">
              <a:rPr lang="pt-BR"/>
              <a:pPr>
                <a:defRPr/>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19E7BC9-709E-4680-B6E5-4D158B3471BE}"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EAFEEE9-254F-493D-98EF-BDCBFA5CF63C}" type="slidenum">
              <a:rPr lang="pt-BR"/>
              <a:pPr>
                <a:defRPr/>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54EB44CD-0779-428B-AD4A-6896F53D831F}"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777D3100-D41E-4C74-9ABB-702F9F6EFFA3}" type="slidenum">
              <a:rPr lang="pt-BR"/>
              <a:pPr>
                <a:defRPr/>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484A529-3C60-4FE2-AC83-7865D776482F}"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CBADF9F-3A9E-4D88-9FEF-5543B67DFEC0}"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B6D7B561-14D2-48EB-82B2-3FC369119AAA}"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AAB6432C-A37A-4189-87BF-C7C1EE6F1B31}"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6D1680FB-4155-4815-B84A-9D2746D59449}"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D7D1E09-280F-4C94-96BA-62A67D2489D7}"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006F650-D679-4583-842F-E9D25BEC2338}"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F214723-3C27-4401-8FC4-817DD6715AB2}" type="slidenum">
              <a:rPr lang="pt-BR"/>
              <a:pPr>
                <a:defRPr/>
              </a:pPr>
              <a:t>‹#›</a:t>
            </a:fld>
            <a:endParaRPr lang="pt-B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3"/>
          <p:cNvSpPr>
            <a:spLocks noChangeArrowheads="1"/>
          </p:cNvSpPr>
          <p:nvPr/>
        </p:nvSpPr>
        <p:spPr bwMode="auto">
          <a:xfrm>
            <a:off x="0" y="1323975"/>
            <a:ext cx="9144000" cy="0"/>
          </a:xfrm>
          <a:prstGeom prst="rect">
            <a:avLst/>
          </a:prstGeom>
          <a:noFill/>
          <a:ln w="9525">
            <a:noFill/>
            <a:miter lim="800000"/>
            <a:headEnd/>
            <a:tailEnd/>
          </a:ln>
        </p:spPr>
        <p:txBody>
          <a:bodyPr wrap="none" anchor="ctr">
            <a:spAutoFit/>
          </a:bodyPr>
          <a:lstStyle/>
          <a:p>
            <a:endParaRPr lang="pt-BR" dirty="0"/>
          </a:p>
        </p:txBody>
      </p:sp>
      <p:sp>
        <p:nvSpPr>
          <p:cNvPr id="2051" name="Rectangle 76"/>
          <p:cNvSpPr>
            <a:spLocks noChangeArrowheads="1"/>
          </p:cNvSpPr>
          <p:nvPr/>
        </p:nvSpPr>
        <p:spPr bwMode="auto">
          <a:xfrm>
            <a:off x="0" y="2952750"/>
            <a:ext cx="9144000" cy="0"/>
          </a:xfrm>
          <a:prstGeom prst="rect">
            <a:avLst/>
          </a:prstGeom>
          <a:noFill/>
          <a:ln w="9525">
            <a:noFill/>
            <a:miter lim="800000"/>
            <a:headEnd/>
            <a:tailEnd/>
          </a:ln>
        </p:spPr>
        <p:txBody>
          <a:bodyPr wrap="none" anchor="ctr">
            <a:spAutoFit/>
          </a:bodyPr>
          <a:lstStyle/>
          <a:p>
            <a:endParaRPr lang="pt-BR" dirty="0"/>
          </a:p>
        </p:txBody>
      </p:sp>
      <p:pic>
        <p:nvPicPr>
          <p:cNvPr id="2052" name="Picture 80" descr="logo AM"/>
          <p:cNvPicPr>
            <a:picLocks noChangeAspect="1" noChangeArrowheads="1"/>
          </p:cNvPicPr>
          <p:nvPr/>
        </p:nvPicPr>
        <p:blipFill>
          <a:blip r:embed="rId3" cstate="print"/>
          <a:srcRect/>
          <a:stretch>
            <a:fillRect/>
          </a:stretch>
        </p:blipFill>
        <p:spPr bwMode="auto">
          <a:xfrm>
            <a:off x="467545" y="360363"/>
            <a:ext cx="2160240" cy="2255167"/>
          </a:xfrm>
          <a:prstGeom prst="rect">
            <a:avLst/>
          </a:prstGeom>
          <a:noFill/>
          <a:ln w="9525">
            <a:noFill/>
            <a:miter lim="800000"/>
            <a:headEnd/>
            <a:tailEnd/>
          </a:ln>
        </p:spPr>
      </p:pic>
      <p:sp>
        <p:nvSpPr>
          <p:cNvPr id="5" name="CaixaDeTexto 4"/>
          <p:cNvSpPr txBox="1"/>
          <p:nvPr/>
        </p:nvSpPr>
        <p:spPr>
          <a:xfrm>
            <a:off x="683568" y="2826802"/>
            <a:ext cx="7920880" cy="1754326"/>
          </a:xfrm>
          <a:prstGeom prst="rect">
            <a:avLst/>
          </a:prstGeom>
          <a:noFill/>
        </p:spPr>
        <p:txBody>
          <a:bodyPr wrap="square" rtlCol="0">
            <a:spAutoFit/>
          </a:bodyPr>
          <a:lstStyle/>
          <a:p>
            <a:pPr algn="ctr"/>
            <a:r>
              <a:rPr lang="pt-BR" sz="6000" b="1" dirty="0" err="1" smtClean="0">
                <a:solidFill>
                  <a:srgbClr val="FF9900"/>
                </a:solidFill>
                <a:latin typeface="Calibri" pitchFamily="34" charset="0"/>
              </a:rPr>
              <a:t>Apple´s</a:t>
            </a:r>
            <a:r>
              <a:rPr lang="pt-BR" sz="6000" b="1" dirty="0" smtClean="0">
                <a:solidFill>
                  <a:srgbClr val="FF9900"/>
                </a:solidFill>
                <a:latin typeface="Calibri" pitchFamily="34" charset="0"/>
              </a:rPr>
              <a:t> </a:t>
            </a:r>
            <a:r>
              <a:rPr lang="pt-BR" sz="6000" b="1" dirty="0" err="1" smtClean="0">
                <a:solidFill>
                  <a:srgbClr val="FF9900"/>
                </a:solidFill>
                <a:latin typeface="Calibri" pitchFamily="34" charset="0"/>
              </a:rPr>
              <a:t>Friends</a:t>
            </a:r>
            <a:endParaRPr lang="pt-BR" sz="6000" b="1" dirty="0" smtClean="0">
              <a:solidFill>
                <a:srgbClr val="FF9900"/>
              </a:solidFill>
              <a:latin typeface="Calibri" pitchFamily="34" charset="0"/>
            </a:endParaRPr>
          </a:p>
          <a:p>
            <a:pPr algn="ctr"/>
            <a:r>
              <a:rPr lang="pt-BR" sz="4000" b="1" dirty="0" err="1" smtClean="0">
                <a:latin typeface="Calibri" pitchFamily="34" charset="0"/>
              </a:rPr>
              <a:t>one</a:t>
            </a:r>
            <a:r>
              <a:rPr lang="pt-BR" sz="4000" b="1" dirty="0" smtClean="0">
                <a:latin typeface="Calibri" pitchFamily="34" charset="0"/>
              </a:rPr>
              <a:t> </a:t>
            </a:r>
            <a:r>
              <a:rPr lang="pt-BR" sz="4000" b="1" dirty="0" err="1" smtClean="0">
                <a:latin typeface="Calibri" pitchFamily="34" charset="0"/>
              </a:rPr>
              <a:t>step</a:t>
            </a:r>
            <a:r>
              <a:rPr lang="pt-BR" sz="4000" b="1" dirty="0" smtClean="0">
                <a:latin typeface="Calibri" pitchFamily="34" charset="0"/>
              </a:rPr>
              <a:t> </a:t>
            </a:r>
            <a:r>
              <a:rPr lang="pt-BR" sz="4000" b="1" dirty="0" err="1" smtClean="0">
                <a:latin typeface="Calibri" pitchFamily="34" charset="0"/>
              </a:rPr>
              <a:t>further</a:t>
            </a:r>
            <a:r>
              <a:rPr lang="pt-BR" sz="4000" b="1" dirty="0" smtClean="0">
                <a:latin typeface="Calibri" pitchFamily="34" charset="0"/>
              </a:rPr>
              <a:t> </a:t>
            </a:r>
            <a:r>
              <a:rPr lang="pt-BR" sz="4800" b="1" dirty="0" err="1" smtClean="0">
                <a:solidFill>
                  <a:schemeClr val="accent6">
                    <a:lumMod val="50000"/>
                  </a:schemeClr>
                </a:solidFill>
                <a:latin typeface="Calibri" pitchFamily="34" charset="0"/>
              </a:rPr>
              <a:t>Zippy´s</a:t>
            </a:r>
            <a:r>
              <a:rPr lang="pt-BR" sz="4800" b="1" dirty="0" smtClean="0">
                <a:solidFill>
                  <a:schemeClr val="accent6">
                    <a:lumMod val="50000"/>
                  </a:schemeClr>
                </a:solidFill>
                <a:latin typeface="Calibri" pitchFamily="34" charset="0"/>
              </a:rPr>
              <a:t> </a:t>
            </a:r>
            <a:r>
              <a:rPr lang="pt-BR" sz="4800" b="1" dirty="0" err="1" smtClean="0">
                <a:solidFill>
                  <a:schemeClr val="accent6">
                    <a:lumMod val="50000"/>
                  </a:schemeClr>
                </a:solidFill>
                <a:latin typeface="Calibri" pitchFamily="34" charset="0"/>
              </a:rPr>
              <a:t>Friends</a:t>
            </a:r>
            <a:endParaRPr lang="pt-BR" sz="4800" b="1" dirty="0" smtClean="0">
              <a:solidFill>
                <a:schemeClr val="accent6">
                  <a:lumMod val="50000"/>
                </a:schemeClr>
              </a:solidFill>
              <a:latin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116632"/>
            <a:ext cx="7772400" cy="1143000"/>
          </a:xfrm>
        </p:spPr>
        <p:txBody>
          <a:bodyPr/>
          <a:lstStyle/>
          <a:p>
            <a:pPr eaLnBrk="1" hangingPunct="1"/>
            <a:r>
              <a:rPr lang="pt-BR" dirty="0" err="1" smtClean="0">
                <a:latin typeface="Arial Unicode MS" pitchFamily="34" charset="-128"/>
              </a:rPr>
              <a:t>How</a:t>
            </a:r>
            <a:r>
              <a:rPr lang="pt-BR" dirty="0" smtClean="0">
                <a:latin typeface="Arial Unicode MS" pitchFamily="34" charset="-128"/>
              </a:rPr>
              <a:t> it is </a:t>
            </a:r>
            <a:r>
              <a:rPr lang="pt-BR" dirty="0" err="1" smtClean="0">
                <a:latin typeface="Arial Unicode MS" pitchFamily="34" charset="-128"/>
              </a:rPr>
              <a:t>organized</a:t>
            </a:r>
            <a:endParaRPr lang="pt-BR" sz="3600" dirty="0" smtClean="0">
              <a:latin typeface="Arial Unicode MS" pitchFamily="34" charset="-128"/>
            </a:endParaRPr>
          </a:p>
        </p:txBody>
      </p:sp>
      <p:sp>
        <p:nvSpPr>
          <p:cNvPr id="7171" name="Rectangle 3"/>
          <p:cNvSpPr>
            <a:spLocks noGrp="1" noChangeArrowheads="1"/>
          </p:cNvSpPr>
          <p:nvPr>
            <p:ph type="body" idx="1"/>
          </p:nvPr>
        </p:nvSpPr>
        <p:spPr>
          <a:xfrm>
            <a:off x="684213" y="1268760"/>
            <a:ext cx="7772400" cy="4322762"/>
          </a:xfrm>
        </p:spPr>
        <p:txBody>
          <a:bodyPr/>
          <a:lstStyle/>
          <a:p>
            <a:pPr eaLnBrk="1" hangingPunct="1">
              <a:lnSpc>
                <a:spcPct val="90000"/>
              </a:lnSpc>
              <a:buFontTx/>
              <a:buNone/>
            </a:pPr>
            <a:r>
              <a:rPr lang="pt-BR" sz="4000" dirty="0" smtClean="0">
                <a:latin typeface="Arial Unicode MS" pitchFamily="34" charset="-128"/>
              </a:rPr>
              <a:t>6 modules</a:t>
            </a:r>
          </a:p>
          <a:p>
            <a:pPr eaLnBrk="1" hangingPunct="1">
              <a:lnSpc>
                <a:spcPct val="90000"/>
              </a:lnSpc>
              <a:buFontTx/>
              <a:buNone/>
            </a:pPr>
            <a:endParaRPr lang="pt-BR" sz="1000" dirty="0" smtClean="0">
              <a:latin typeface="Arial Unicode MS" pitchFamily="34" charset="-128"/>
            </a:endParaRPr>
          </a:p>
          <a:p>
            <a:pPr eaLnBrk="1" hangingPunct="1">
              <a:lnSpc>
                <a:spcPct val="90000"/>
              </a:lnSpc>
            </a:pPr>
            <a:r>
              <a:rPr lang="pt-BR" dirty="0" smtClean="0">
                <a:latin typeface="Arial Unicode MS" pitchFamily="34" charset="-128"/>
              </a:rPr>
              <a:t>Feelings</a:t>
            </a:r>
          </a:p>
          <a:p>
            <a:pPr eaLnBrk="1" hangingPunct="1">
              <a:lnSpc>
                <a:spcPct val="90000"/>
              </a:lnSpc>
            </a:pPr>
            <a:r>
              <a:rPr lang="pt-BR" dirty="0" smtClean="0">
                <a:latin typeface="Arial Unicode MS" pitchFamily="34" charset="-128"/>
              </a:rPr>
              <a:t>Communication</a:t>
            </a:r>
          </a:p>
          <a:p>
            <a:pPr eaLnBrk="1" hangingPunct="1">
              <a:lnSpc>
                <a:spcPct val="90000"/>
              </a:lnSpc>
            </a:pPr>
            <a:r>
              <a:rPr lang="pt-BR" dirty="0" err="1" smtClean="0">
                <a:latin typeface="Arial Unicode MS" pitchFamily="34" charset="-128"/>
              </a:rPr>
              <a:t>Friendship</a:t>
            </a:r>
            <a:endParaRPr lang="pt-BR" dirty="0" smtClean="0">
              <a:latin typeface="Arial Unicode MS" pitchFamily="34" charset="-128"/>
            </a:endParaRPr>
          </a:p>
          <a:p>
            <a:pPr eaLnBrk="1" hangingPunct="1">
              <a:lnSpc>
                <a:spcPct val="90000"/>
              </a:lnSpc>
            </a:pPr>
            <a:r>
              <a:rPr lang="pt-BR" dirty="0" err="1" smtClean="0">
                <a:latin typeface="Arial Unicode MS" pitchFamily="34" charset="-128"/>
              </a:rPr>
              <a:t>Solving</a:t>
            </a:r>
            <a:r>
              <a:rPr lang="pt-BR" dirty="0" smtClean="0">
                <a:latin typeface="Arial Unicode MS" pitchFamily="34" charset="-128"/>
              </a:rPr>
              <a:t> </a:t>
            </a:r>
            <a:r>
              <a:rPr lang="pt-BR" dirty="0" err="1" smtClean="0">
                <a:latin typeface="Arial Unicode MS" pitchFamily="34" charset="-128"/>
              </a:rPr>
              <a:t>Problems</a:t>
            </a:r>
            <a:r>
              <a:rPr lang="pt-BR" dirty="0" smtClean="0">
                <a:latin typeface="Arial Unicode MS" pitchFamily="34" charset="-128"/>
              </a:rPr>
              <a:t> </a:t>
            </a:r>
          </a:p>
          <a:p>
            <a:pPr eaLnBrk="1" hangingPunct="1">
              <a:lnSpc>
                <a:spcPct val="90000"/>
              </a:lnSpc>
            </a:pPr>
            <a:r>
              <a:rPr lang="pt-BR" dirty="0" err="1" smtClean="0">
                <a:latin typeface="Arial Unicode MS" pitchFamily="34" charset="-128"/>
              </a:rPr>
              <a:t>Changes</a:t>
            </a:r>
            <a:endParaRPr lang="pt-BR" dirty="0" smtClean="0">
              <a:solidFill>
                <a:schemeClr val="tx2"/>
              </a:solidFill>
              <a:latin typeface="Arial Unicode MS" pitchFamily="34" charset="-128"/>
            </a:endParaRPr>
          </a:p>
          <a:p>
            <a:pPr eaLnBrk="1" hangingPunct="1">
              <a:lnSpc>
                <a:spcPct val="90000"/>
              </a:lnSpc>
            </a:pPr>
            <a:r>
              <a:rPr lang="pt-BR" dirty="0" err="1" smtClean="0">
                <a:latin typeface="Arial Unicode MS" pitchFamily="34" charset="-128"/>
              </a:rPr>
              <a:t>Moving</a:t>
            </a:r>
            <a:r>
              <a:rPr lang="pt-BR" dirty="0" smtClean="0">
                <a:latin typeface="Arial Unicode MS" pitchFamily="34" charset="-128"/>
              </a:rPr>
              <a:t> </a:t>
            </a:r>
            <a:r>
              <a:rPr lang="pt-BR" dirty="0" err="1" smtClean="0">
                <a:latin typeface="Arial Unicode MS" pitchFamily="34" charset="-128"/>
              </a:rPr>
              <a:t>forward</a:t>
            </a:r>
            <a:endParaRPr lang="pt-BR" dirty="0" smtClean="0">
              <a:latin typeface="Arial Unicode MS" pitchFamily="34" charset="-128"/>
            </a:endParaRPr>
          </a:p>
          <a:p>
            <a:pPr eaLnBrk="1" hangingPunct="1">
              <a:lnSpc>
                <a:spcPct val="90000"/>
              </a:lnSpc>
            </a:pPr>
            <a:endParaRPr lang="pt-BR" sz="2000" dirty="0" smtClean="0">
              <a:latin typeface="Arial Unicode MS" pitchFamily="34" charset="-128"/>
            </a:endParaRPr>
          </a:p>
          <a:p>
            <a:pPr eaLnBrk="1" hangingPunct="1">
              <a:lnSpc>
                <a:spcPct val="90000"/>
              </a:lnSpc>
              <a:buNone/>
            </a:pPr>
            <a:r>
              <a:rPr lang="pt-BR" dirty="0" smtClean="0">
                <a:solidFill>
                  <a:schemeClr val="accent2"/>
                </a:solidFill>
                <a:latin typeface="Arial Unicode MS" pitchFamily="34" charset="-128"/>
              </a:rPr>
              <a:t>26 </a:t>
            </a:r>
            <a:r>
              <a:rPr lang="pt-BR" dirty="0" err="1" smtClean="0">
                <a:solidFill>
                  <a:schemeClr val="accent2"/>
                </a:solidFill>
                <a:latin typeface="Arial Unicode MS" pitchFamily="34" charset="-128"/>
              </a:rPr>
              <a:t>sessions</a:t>
            </a:r>
            <a:r>
              <a:rPr lang="pt-BR" dirty="0" smtClean="0">
                <a:solidFill>
                  <a:schemeClr val="accent2"/>
                </a:solidFill>
                <a:latin typeface="Arial Unicode MS" pitchFamily="34" charset="-128"/>
              </a:rPr>
              <a:t> – 45 to 60 minutes </a:t>
            </a:r>
            <a:r>
              <a:rPr lang="pt-BR" dirty="0" err="1" smtClean="0">
                <a:solidFill>
                  <a:schemeClr val="accent2"/>
                </a:solidFill>
                <a:latin typeface="Arial Unicode MS" pitchFamily="34" charset="-128"/>
              </a:rPr>
              <a:t>each</a:t>
            </a:r>
            <a:r>
              <a:rPr lang="pt-BR" dirty="0" smtClean="0">
                <a:solidFill>
                  <a:schemeClr val="accent2"/>
                </a:solidFill>
                <a:latin typeface="Arial Unicode MS" pitchFamily="34" charset="-128"/>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32656"/>
            <a:ext cx="7772400" cy="1143000"/>
          </a:xfrm>
        </p:spPr>
        <p:txBody>
          <a:bodyPr/>
          <a:lstStyle/>
          <a:p>
            <a:pPr eaLnBrk="1" hangingPunct="1"/>
            <a:r>
              <a:rPr lang="pt-BR" dirty="0" err="1" smtClean="0">
                <a:latin typeface="Arial Unicode MS" pitchFamily="34" charset="-128"/>
              </a:rPr>
              <a:t>Each</a:t>
            </a:r>
            <a:r>
              <a:rPr lang="pt-BR" dirty="0" smtClean="0">
                <a:latin typeface="Arial Unicode MS" pitchFamily="34" charset="-128"/>
              </a:rPr>
              <a:t> module </a:t>
            </a:r>
            <a:r>
              <a:rPr lang="pt-BR" dirty="0" err="1" smtClean="0">
                <a:latin typeface="Arial Unicode MS" pitchFamily="34" charset="-128"/>
              </a:rPr>
              <a:t>has</a:t>
            </a:r>
            <a:r>
              <a:rPr lang="pt-BR" dirty="0" smtClean="0">
                <a:latin typeface="Arial Unicode MS" pitchFamily="34" charset="-128"/>
              </a:rPr>
              <a:t> </a:t>
            </a:r>
            <a:endParaRPr lang="pt-BR" sz="3600" dirty="0" smtClean="0">
              <a:latin typeface="Arial Unicode MS" pitchFamily="34" charset="-128"/>
            </a:endParaRPr>
          </a:p>
        </p:txBody>
      </p:sp>
      <p:sp>
        <p:nvSpPr>
          <p:cNvPr id="9219" name="Rectangle 3"/>
          <p:cNvSpPr>
            <a:spLocks noGrp="1" noChangeArrowheads="1"/>
          </p:cNvSpPr>
          <p:nvPr>
            <p:ph type="body" idx="1"/>
          </p:nvPr>
        </p:nvSpPr>
        <p:spPr>
          <a:xfrm>
            <a:off x="684213" y="1700808"/>
            <a:ext cx="7772400" cy="4322762"/>
          </a:xfrm>
        </p:spPr>
        <p:txBody>
          <a:bodyPr/>
          <a:lstStyle/>
          <a:p>
            <a:pPr eaLnBrk="1" hangingPunct="1">
              <a:lnSpc>
                <a:spcPct val="90000"/>
              </a:lnSpc>
              <a:buFontTx/>
              <a:buNone/>
            </a:pPr>
            <a:r>
              <a:rPr lang="pt-BR" sz="3600" dirty="0" smtClean="0">
                <a:latin typeface="Arial Unicode MS" pitchFamily="34" charset="-128"/>
              </a:rPr>
              <a:t>3 </a:t>
            </a:r>
            <a:r>
              <a:rPr lang="pt-BR" sz="3600" dirty="0" err="1" smtClean="0">
                <a:latin typeface="Arial Unicode MS" pitchFamily="34" charset="-128"/>
              </a:rPr>
              <a:t>sessions</a:t>
            </a:r>
            <a:r>
              <a:rPr lang="pt-BR" sz="3600" dirty="0" smtClean="0">
                <a:latin typeface="Arial Unicode MS" pitchFamily="34" charset="-128"/>
              </a:rPr>
              <a:t> </a:t>
            </a:r>
          </a:p>
          <a:p>
            <a:pPr eaLnBrk="1" hangingPunct="1">
              <a:lnSpc>
                <a:spcPct val="90000"/>
              </a:lnSpc>
            </a:pPr>
            <a:r>
              <a:rPr lang="pt-BR" sz="3600" dirty="0" err="1" smtClean="0">
                <a:latin typeface="Arial Unicode MS" pitchFamily="34" charset="-128"/>
              </a:rPr>
              <a:t>Foccus</a:t>
            </a:r>
            <a:r>
              <a:rPr lang="pt-BR" sz="3600" dirty="0" smtClean="0">
                <a:latin typeface="Arial Unicode MS" pitchFamily="34" charset="-128"/>
              </a:rPr>
              <a:t> in </a:t>
            </a:r>
            <a:r>
              <a:rPr lang="pt-BR" sz="3600" dirty="0" err="1" smtClean="0">
                <a:latin typeface="Arial Unicode MS" pitchFamily="34" charset="-128"/>
              </a:rPr>
              <a:t>one</a:t>
            </a:r>
            <a:r>
              <a:rPr lang="pt-BR" sz="3600" dirty="0" smtClean="0">
                <a:latin typeface="Arial Unicode MS" pitchFamily="34" charset="-128"/>
              </a:rPr>
              <a:t> </a:t>
            </a:r>
            <a:r>
              <a:rPr lang="pt-BR" sz="3600" dirty="0" err="1" smtClean="0">
                <a:latin typeface="Arial Unicode MS" pitchFamily="34" charset="-128"/>
              </a:rPr>
              <a:t>specific</a:t>
            </a:r>
            <a:r>
              <a:rPr lang="pt-BR" sz="3600" dirty="0" smtClean="0">
                <a:latin typeface="Arial Unicode MS" pitchFamily="34" charset="-128"/>
              </a:rPr>
              <a:t> </a:t>
            </a:r>
            <a:r>
              <a:rPr lang="pt-BR" sz="3600" dirty="0" err="1" smtClean="0">
                <a:latin typeface="Arial Unicode MS" pitchFamily="34" charset="-128"/>
              </a:rPr>
              <a:t>theme</a:t>
            </a:r>
            <a:r>
              <a:rPr lang="pt-BR" sz="3600" dirty="0" smtClean="0">
                <a:latin typeface="Arial Unicode MS" pitchFamily="34" charset="-128"/>
              </a:rPr>
              <a:t> </a:t>
            </a:r>
          </a:p>
          <a:p>
            <a:pPr eaLnBrk="1" hangingPunct="1">
              <a:lnSpc>
                <a:spcPct val="90000"/>
              </a:lnSpc>
            </a:pPr>
            <a:r>
              <a:rPr lang="pt-BR" sz="3600" dirty="0" err="1" smtClean="0">
                <a:latin typeface="Arial Unicode MS" pitchFamily="34" charset="-128"/>
              </a:rPr>
              <a:t>Flexibility</a:t>
            </a:r>
            <a:r>
              <a:rPr lang="pt-BR" sz="3600" dirty="0" smtClean="0">
                <a:latin typeface="Arial Unicode MS" pitchFamily="34" charset="-128"/>
              </a:rPr>
              <a:t> in </a:t>
            </a:r>
            <a:r>
              <a:rPr lang="pt-BR" sz="3600" dirty="0" err="1" smtClean="0">
                <a:latin typeface="Arial Unicode MS" pitchFamily="34" charset="-128"/>
              </a:rPr>
              <a:t>format</a:t>
            </a:r>
            <a:endParaRPr lang="pt-BR" sz="3600" dirty="0" smtClean="0">
              <a:latin typeface="Arial Unicode MS" pitchFamily="34" charset="-128"/>
            </a:endParaRPr>
          </a:p>
          <a:p>
            <a:pPr eaLnBrk="1" hangingPunct="1">
              <a:lnSpc>
                <a:spcPct val="90000"/>
              </a:lnSpc>
            </a:pPr>
            <a:r>
              <a:rPr lang="pt-BR" sz="3600" dirty="0" smtClean="0">
                <a:latin typeface="Arial Unicode MS" pitchFamily="34" charset="-128"/>
              </a:rPr>
              <a:t>Open for </a:t>
            </a:r>
            <a:r>
              <a:rPr lang="pt-BR" sz="3600" dirty="0" err="1" smtClean="0">
                <a:latin typeface="Arial Unicode MS" pitchFamily="34" charset="-128"/>
              </a:rPr>
              <a:t>children</a:t>
            </a:r>
            <a:r>
              <a:rPr lang="pt-BR" sz="3600" dirty="0" smtClean="0">
                <a:latin typeface="Arial Unicode MS" pitchFamily="34" charset="-128"/>
              </a:rPr>
              <a:t> </a:t>
            </a:r>
            <a:r>
              <a:rPr lang="pt-BR" sz="3600" dirty="0" err="1" smtClean="0">
                <a:latin typeface="Arial Unicode MS" pitchFamily="34" charset="-128"/>
              </a:rPr>
              <a:t>contribution</a:t>
            </a:r>
            <a:r>
              <a:rPr lang="pt-BR" sz="3600" dirty="0" smtClean="0">
                <a:latin typeface="Arial Unicode MS" pitchFamily="34" charset="-128"/>
              </a:rPr>
              <a:t> </a:t>
            </a:r>
          </a:p>
          <a:p>
            <a:pPr eaLnBrk="1" hangingPunct="1">
              <a:lnSpc>
                <a:spcPct val="90000"/>
              </a:lnSpc>
              <a:buNone/>
            </a:pPr>
            <a:endParaRPr lang="pt-BR" sz="2000" dirty="0" smtClean="0">
              <a:latin typeface="Arial Unicode MS" pitchFamily="34" charset="-128"/>
            </a:endParaRPr>
          </a:p>
          <a:p>
            <a:pPr eaLnBrk="1" hangingPunct="1">
              <a:lnSpc>
                <a:spcPct val="90000"/>
              </a:lnSpc>
              <a:buNone/>
            </a:pPr>
            <a:r>
              <a:rPr lang="pt-BR" sz="3600" dirty="0" smtClean="0">
                <a:latin typeface="Arial Unicode MS" pitchFamily="34" charset="-128"/>
              </a:rPr>
              <a:t>4th </a:t>
            </a:r>
            <a:r>
              <a:rPr lang="pt-BR" sz="3600" dirty="0" err="1" smtClean="0">
                <a:latin typeface="Arial Unicode MS" pitchFamily="34" charset="-128"/>
              </a:rPr>
              <a:t>session</a:t>
            </a:r>
            <a:r>
              <a:rPr lang="pt-BR" sz="3600" dirty="0" smtClean="0">
                <a:latin typeface="Arial Unicode MS" pitchFamily="34" charset="-128"/>
              </a:rPr>
              <a:t> </a:t>
            </a:r>
          </a:p>
          <a:p>
            <a:pPr eaLnBrk="1" hangingPunct="1">
              <a:lnSpc>
                <a:spcPct val="90000"/>
              </a:lnSpc>
            </a:pPr>
            <a:r>
              <a:rPr lang="pt-BR" sz="3600" dirty="0" smtClean="0">
                <a:latin typeface="Arial Unicode MS" pitchFamily="34" charset="-128"/>
              </a:rPr>
              <a:t>Mini </a:t>
            </a:r>
            <a:r>
              <a:rPr lang="pt-BR" sz="3600" dirty="0" err="1" smtClean="0">
                <a:latin typeface="Arial Unicode MS" pitchFamily="34" charset="-128"/>
              </a:rPr>
              <a:t>story</a:t>
            </a:r>
            <a:r>
              <a:rPr lang="pt-BR" sz="3600" dirty="0" smtClean="0">
                <a:latin typeface="Arial Unicode MS" pitchFamily="34" charset="-128"/>
              </a:rPr>
              <a:t> for </a:t>
            </a:r>
            <a:r>
              <a:rPr lang="pt-BR" sz="3600" dirty="0" err="1" smtClean="0">
                <a:latin typeface="Arial Unicode MS" pitchFamily="34" charset="-128"/>
              </a:rPr>
              <a:t>children</a:t>
            </a:r>
            <a:r>
              <a:rPr lang="pt-BR" sz="3600" dirty="0" smtClean="0">
                <a:latin typeface="Arial Unicode MS" pitchFamily="34" charset="-128"/>
              </a:rPr>
              <a:t> to </a:t>
            </a:r>
            <a:r>
              <a:rPr lang="pt-BR" sz="3600" dirty="0" err="1" smtClean="0">
                <a:latin typeface="Arial Unicode MS" pitchFamily="34" charset="-128"/>
              </a:rPr>
              <a:t>discuss</a:t>
            </a:r>
            <a:r>
              <a:rPr lang="pt-BR" sz="3600" dirty="0" smtClean="0">
                <a:latin typeface="Arial Unicode MS" pitchFamily="34" charset="-128"/>
              </a:rPr>
              <a:t> </a:t>
            </a:r>
            <a:r>
              <a:rPr lang="pt-BR" sz="3600" dirty="0" err="1" smtClean="0">
                <a:latin typeface="Arial Unicode MS" pitchFamily="34" charset="-128"/>
              </a:rPr>
              <a:t>and</a:t>
            </a:r>
            <a:r>
              <a:rPr lang="pt-BR" sz="3600" dirty="0" smtClean="0">
                <a:latin typeface="Arial Unicode MS" pitchFamily="34" charset="-128"/>
              </a:rPr>
              <a:t> decide </a:t>
            </a:r>
            <a:r>
              <a:rPr lang="pt-BR" sz="3600" dirty="0" err="1" smtClean="0">
                <a:latin typeface="Arial Unicode MS" pitchFamily="34" charset="-128"/>
              </a:rPr>
              <a:t>how</a:t>
            </a:r>
            <a:r>
              <a:rPr lang="pt-BR" sz="3600" dirty="0" smtClean="0">
                <a:latin typeface="Arial Unicode MS" pitchFamily="34" charset="-128"/>
              </a:rPr>
              <a:t> it </a:t>
            </a:r>
            <a:r>
              <a:rPr lang="pt-BR" sz="3600" dirty="0" err="1" smtClean="0">
                <a:latin typeface="Arial Unicode MS" pitchFamily="34" charset="-128"/>
              </a:rPr>
              <a:t>ends</a:t>
            </a:r>
            <a:endParaRPr lang="pt-BR" sz="3600" dirty="0" smtClean="0">
              <a:latin typeface="Arial Unicode MS" pitchFamily="34" charset="-128"/>
            </a:endParaRPr>
          </a:p>
          <a:p>
            <a:pPr eaLnBrk="1" hangingPunct="1">
              <a:lnSpc>
                <a:spcPct val="90000"/>
              </a:lnSpc>
              <a:buFontTx/>
              <a:buNone/>
            </a:pPr>
            <a:r>
              <a:rPr lang="pt-BR" sz="3600" dirty="0" smtClean="0">
                <a:latin typeface="Arial Unicode MS" pitchFamily="34" charset="-128"/>
              </a:rPr>
              <a:t>  </a:t>
            </a:r>
            <a:endParaRPr lang="pt-BR" sz="4400" dirty="0" smtClean="0">
              <a:latin typeface="Arial Unicode MS" pitchFamily="34" charset="-128"/>
            </a:endParaRPr>
          </a:p>
          <a:p>
            <a:pPr eaLnBrk="1" hangingPunct="1">
              <a:lnSpc>
                <a:spcPct val="90000"/>
              </a:lnSpc>
              <a:buFontTx/>
              <a:buNone/>
            </a:pPr>
            <a:endParaRPr lang="pt-BR" sz="1200" dirty="0" smtClean="0">
              <a:latin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descr="F:\Bz-29.11.12\AM\posters\Módulo 2.jpg"/>
          <p:cNvPicPr>
            <a:picLocks noGrp="1" noChangeAspect="1" noChangeArrowheads="1"/>
          </p:cNvPicPr>
          <p:nvPr>
            <p:ph idx="1"/>
          </p:nvPr>
        </p:nvPicPr>
        <p:blipFill>
          <a:blip r:embed="rId2" cstate="print"/>
          <a:srcRect/>
          <a:stretch>
            <a:fillRect/>
          </a:stretch>
        </p:blipFill>
        <p:spPr bwMode="auto">
          <a:xfrm>
            <a:off x="-108520" y="1"/>
            <a:ext cx="9698891"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pt-BR" smtClean="0"/>
          </a:p>
        </p:txBody>
      </p:sp>
      <p:pic>
        <p:nvPicPr>
          <p:cNvPr id="15363" name="Picture 3" descr="planning how to say what they want to say"/>
          <p:cNvPicPr>
            <a:picLocks noChangeAspect="1" noChangeArrowheads="1"/>
          </p:cNvPicPr>
          <p:nvPr/>
        </p:nvPicPr>
        <p:blipFill>
          <a:blip r:embed="rId2" cstate="print"/>
          <a:srcRect/>
          <a:stretch>
            <a:fillRect/>
          </a:stretch>
        </p:blipFill>
        <p:spPr bwMode="auto">
          <a:xfrm>
            <a:off x="0" y="-217488"/>
            <a:ext cx="9756775" cy="7318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pt-BR" smtClean="0"/>
          </a:p>
        </p:txBody>
      </p:sp>
      <p:pic>
        <p:nvPicPr>
          <p:cNvPr id="16387" name="Picture 3" descr="completing the story"/>
          <p:cNvPicPr>
            <a:picLocks noChangeAspect="1" noChangeArrowheads="1"/>
          </p:cNvPicPr>
          <p:nvPr/>
        </p:nvPicPr>
        <p:blipFill>
          <a:blip r:embed="rId2" cstate="print"/>
          <a:srcRect/>
          <a:stretch>
            <a:fillRect/>
          </a:stretch>
        </p:blipFill>
        <p:spPr bwMode="auto">
          <a:xfrm>
            <a:off x="71438" y="-433388"/>
            <a:ext cx="9756775" cy="7318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pt-BR" smtClean="0"/>
          </a:p>
        </p:txBody>
      </p:sp>
      <p:pic>
        <p:nvPicPr>
          <p:cNvPr id="13315" name="Picture 3" descr="listening - activity 5"/>
          <p:cNvPicPr>
            <a:picLocks noChangeAspect="1" noChangeArrowheads="1"/>
          </p:cNvPicPr>
          <p:nvPr/>
        </p:nvPicPr>
        <p:blipFill>
          <a:blip r:embed="rId2" cstate="print"/>
          <a:srcRect/>
          <a:stretch>
            <a:fillRect/>
          </a:stretch>
        </p:blipFill>
        <p:spPr bwMode="auto">
          <a:xfrm>
            <a:off x="-288925" y="-360363"/>
            <a:ext cx="9756775" cy="7318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pt-BR" smtClean="0"/>
          </a:p>
        </p:txBody>
      </p:sp>
      <p:pic>
        <p:nvPicPr>
          <p:cNvPr id="14339" name="Picture 3" descr="preparation"/>
          <p:cNvPicPr>
            <a:picLocks noChangeAspect="1" noChangeArrowheads="1"/>
          </p:cNvPicPr>
          <p:nvPr/>
        </p:nvPicPr>
        <p:blipFill>
          <a:blip r:embed="rId2" cstate="print"/>
          <a:srcRect/>
          <a:stretch>
            <a:fillRect/>
          </a:stretch>
        </p:blipFill>
        <p:spPr bwMode="auto">
          <a:xfrm>
            <a:off x="-288925" y="-433388"/>
            <a:ext cx="9756775" cy="7318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smtClean="0">
                <a:latin typeface="Arial Unicode MS" pitchFamily="34" charset="-128"/>
              </a:rPr>
              <a:t>In </a:t>
            </a:r>
            <a:r>
              <a:rPr lang="pt-BR" sz="4800" dirty="0" err="1" smtClean="0">
                <a:latin typeface="Arial Unicode MS" pitchFamily="34" charset="-128"/>
              </a:rPr>
              <a:t>Brazil</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323528" y="980728"/>
            <a:ext cx="9217025" cy="5688632"/>
          </a:xfrm>
        </p:spPr>
        <p:txBody>
          <a:bodyPr/>
          <a:lstStyle/>
          <a:p>
            <a:pPr eaLnBrk="1" hangingPunct="1">
              <a:buFontTx/>
              <a:buNone/>
            </a:pPr>
            <a:r>
              <a:rPr lang="pt-BR" dirty="0" smtClean="0">
                <a:latin typeface="Arial" charset="0"/>
              </a:rPr>
              <a:t>2008 – </a:t>
            </a:r>
            <a:r>
              <a:rPr lang="pt-BR" sz="2800" dirty="0" err="1" smtClean="0">
                <a:latin typeface="Arial" charset="0"/>
              </a:rPr>
              <a:t>first</a:t>
            </a:r>
            <a:r>
              <a:rPr lang="pt-BR" sz="2800" dirty="0" smtClean="0">
                <a:latin typeface="Arial" charset="0"/>
              </a:rPr>
              <a:t> </a:t>
            </a:r>
            <a:r>
              <a:rPr lang="pt-BR" sz="2800" dirty="0" err="1" smtClean="0">
                <a:latin typeface="Arial" charset="0"/>
              </a:rPr>
              <a:t>pilot</a:t>
            </a:r>
            <a:r>
              <a:rPr lang="pt-BR" sz="2800" dirty="0" smtClean="0">
                <a:latin typeface="Arial" charset="0"/>
              </a:rPr>
              <a:t> – 51 </a:t>
            </a:r>
            <a:r>
              <a:rPr lang="pt-BR" sz="2800" dirty="0" err="1" smtClean="0">
                <a:latin typeface="Arial" charset="0"/>
              </a:rPr>
              <a:t>teachers</a:t>
            </a:r>
            <a:r>
              <a:rPr lang="pt-BR" sz="2800" dirty="0" smtClean="0">
                <a:latin typeface="Arial" charset="0"/>
              </a:rPr>
              <a:t> </a:t>
            </a:r>
            <a:r>
              <a:rPr lang="pt-BR" sz="2800" dirty="0" err="1" smtClean="0">
                <a:latin typeface="Arial" charset="0"/>
              </a:rPr>
              <a:t>and</a:t>
            </a:r>
            <a:r>
              <a:rPr lang="pt-BR" sz="2800" dirty="0" smtClean="0">
                <a:latin typeface="Arial" charset="0"/>
              </a:rPr>
              <a:t> 1,718 </a:t>
            </a:r>
            <a:r>
              <a:rPr lang="pt-BR" sz="2800" dirty="0" err="1" smtClean="0">
                <a:latin typeface="Arial" charset="0"/>
              </a:rPr>
              <a:t>children</a:t>
            </a:r>
            <a:endParaRPr lang="pt-BR" sz="2800" dirty="0" smtClean="0">
              <a:latin typeface="Arial" charset="0"/>
            </a:endParaRPr>
          </a:p>
          <a:p>
            <a:pPr eaLnBrk="1" hangingPunct="1">
              <a:buFontTx/>
              <a:buNone/>
            </a:pPr>
            <a:r>
              <a:rPr lang="pt-BR" sz="1200" dirty="0" smtClean="0">
                <a:latin typeface="Arial" charset="0"/>
              </a:rPr>
              <a:t>		</a:t>
            </a:r>
          </a:p>
          <a:p>
            <a:pPr eaLnBrk="1" hangingPunct="1">
              <a:buFontTx/>
              <a:buNone/>
            </a:pPr>
            <a:r>
              <a:rPr lang="pt-BR" dirty="0" smtClean="0">
                <a:latin typeface="Arial" charset="0"/>
              </a:rPr>
              <a:t>2009 –</a:t>
            </a:r>
            <a:r>
              <a:rPr lang="pt-BR" sz="2800" dirty="0" smtClean="0">
                <a:latin typeface="Arial" charset="0"/>
              </a:rPr>
              <a:t> </a:t>
            </a:r>
            <a:r>
              <a:rPr lang="pt-BR" sz="2800" dirty="0" err="1" smtClean="0">
                <a:latin typeface="Arial" charset="0"/>
              </a:rPr>
              <a:t>second</a:t>
            </a:r>
            <a:r>
              <a:rPr lang="pt-BR" sz="2800" dirty="0" smtClean="0">
                <a:latin typeface="Arial" charset="0"/>
              </a:rPr>
              <a:t> </a:t>
            </a:r>
            <a:r>
              <a:rPr lang="pt-BR" sz="2800" dirty="0" err="1" smtClean="0">
                <a:latin typeface="Arial" charset="0"/>
              </a:rPr>
              <a:t>pilot</a:t>
            </a:r>
            <a:r>
              <a:rPr lang="pt-BR" sz="2800" dirty="0" smtClean="0">
                <a:latin typeface="Arial" charset="0"/>
              </a:rPr>
              <a:t> – 88 </a:t>
            </a:r>
            <a:r>
              <a:rPr lang="pt-BR" sz="2800" dirty="0" err="1" smtClean="0">
                <a:latin typeface="Arial" charset="0"/>
              </a:rPr>
              <a:t>teachers</a:t>
            </a:r>
            <a:r>
              <a:rPr lang="pt-BR" sz="2800" dirty="0" smtClean="0">
                <a:latin typeface="Arial" charset="0"/>
              </a:rPr>
              <a:t> </a:t>
            </a:r>
            <a:r>
              <a:rPr lang="pt-BR" sz="2800" dirty="0" err="1" smtClean="0">
                <a:latin typeface="Arial" charset="0"/>
              </a:rPr>
              <a:t>and</a:t>
            </a:r>
            <a:r>
              <a:rPr lang="pt-BR" sz="2800" dirty="0" smtClean="0">
                <a:latin typeface="Arial" charset="0"/>
              </a:rPr>
              <a:t> 3,369 </a:t>
            </a:r>
            <a:r>
              <a:rPr lang="pt-BR" sz="2800" dirty="0" err="1" smtClean="0">
                <a:latin typeface="Arial" charset="0"/>
              </a:rPr>
              <a:t>children</a:t>
            </a:r>
            <a:endParaRPr lang="pt-BR" sz="2800" dirty="0" smtClean="0">
              <a:latin typeface="Arial" charset="0"/>
            </a:endParaRPr>
          </a:p>
          <a:p>
            <a:pPr eaLnBrk="1" hangingPunct="1">
              <a:buFontTx/>
              <a:buNone/>
            </a:pPr>
            <a:endParaRPr lang="pt-BR" sz="1200" dirty="0" smtClean="0">
              <a:latin typeface="Arial" charset="0"/>
            </a:endParaRPr>
          </a:p>
          <a:p>
            <a:pPr eaLnBrk="1" hangingPunct="1">
              <a:buFontTx/>
              <a:buNone/>
            </a:pPr>
            <a:r>
              <a:rPr lang="pt-BR" dirty="0" smtClean="0">
                <a:latin typeface="Arial" charset="0"/>
              </a:rPr>
              <a:t>2010 – </a:t>
            </a:r>
            <a:r>
              <a:rPr lang="pt-BR" sz="2800" dirty="0" err="1" smtClean="0">
                <a:latin typeface="Arial" charset="0"/>
              </a:rPr>
              <a:t>independent</a:t>
            </a:r>
            <a:r>
              <a:rPr lang="pt-BR" sz="2800" dirty="0" smtClean="0">
                <a:latin typeface="Arial" charset="0"/>
              </a:rPr>
              <a:t> </a:t>
            </a:r>
            <a:r>
              <a:rPr lang="pt-BR" sz="2800" dirty="0" err="1" smtClean="0">
                <a:latin typeface="Arial" charset="0"/>
              </a:rPr>
              <a:t>evaluation</a:t>
            </a:r>
            <a:endParaRPr lang="pt-BR" sz="2800" dirty="0" smtClean="0">
              <a:latin typeface="Arial" charset="0"/>
            </a:endParaRPr>
          </a:p>
          <a:p>
            <a:pPr eaLnBrk="1" hangingPunct="1">
              <a:buFontTx/>
              <a:buNone/>
            </a:pPr>
            <a:r>
              <a:rPr lang="pt-BR" sz="2800" dirty="0" smtClean="0">
                <a:latin typeface="Arial" charset="0"/>
              </a:rPr>
              <a:t>	</a:t>
            </a:r>
            <a:r>
              <a:rPr lang="pt-BR" sz="2800" dirty="0" smtClean="0">
                <a:solidFill>
                  <a:schemeClr val="accent1">
                    <a:lumMod val="40000"/>
                    <a:lumOff val="60000"/>
                  </a:schemeClr>
                </a:solidFill>
                <a:latin typeface="Arial" charset="0"/>
              </a:rPr>
              <a:t>	 – </a:t>
            </a:r>
            <a:r>
              <a:rPr lang="pt-BR" sz="2800" dirty="0" err="1" smtClean="0">
                <a:solidFill>
                  <a:schemeClr val="accent1">
                    <a:lumMod val="40000"/>
                    <a:lumOff val="60000"/>
                  </a:schemeClr>
                </a:solidFill>
                <a:latin typeface="Arial" charset="0"/>
              </a:rPr>
              <a:t>Netherlands</a:t>
            </a:r>
            <a:r>
              <a:rPr lang="pt-BR" sz="2800" dirty="0" smtClean="0">
                <a:solidFill>
                  <a:schemeClr val="accent1">
                    <a:lumMod val="40000"/>
                    <a:lumOff val="60000"/>
                  </a:schemeClr>
                </a:solidFill>
                <a:latin typeface="Arial" charset="0"/>
              </a:rPr>
              <a:t> </a:t>
            </a:r>
            <a:r>
              <a:rPr lang="pt-BR" sz="2800" dirty="0" err="1" smtClean="0">
                <a:solidFill>
                  <a:schemeClr val="accent1">
                    <a:lumMod val="40000"/>
                    <a:lumOff val="60000"/>
                  </a:schemeClr>
                </a:solidFill>
                <a:latin typeface="Arial" charset="0"/>
              </a:rPr>
              <a:t>pilot</a:t>
            </a:r>
            <a:endParaRPr lang="pt-BR" sz="2800" dirty="0" smtClean="0">
              <a:solidFill>
                <a:schemeClr val="accent1">
                  <a:lumMod val="40000"/>
                  <a:lumOff val="60000"/>
                </a:schemeClr>
              </a:solidFill>
              <a:latin typeface="Arial" charset="0"/>
            </a:endParaRPr>
          </a:p>
          <a:p>
            <a:pPr eaLnBrk="1" hangingPunct="1">
              <a:buFontTx/>
              <a:buNone/>
            </a:pPr>
            <a:endParaRPr lang="pt-BR" sz="1200" dirty="0" smtClean="0">
              <a:latin typeface="Arial" charset="0"/>
            </a:endParaRPr>
          </a:p>
          <a:p>
            <a:pPr eaLnBrk="1" hangingPunct="1">
              <a:buFontTx/>
              <a:buNone/>
            </a:pPr>
            <a:r>
              <a:rPr lang="pt-BR" dirty="0" smtClean="0">
                <a:latin typeface="Arial" charset="0"/>
              </a:rPr>
              <a:t>2011</a:t>
            </a:r>
            <a:r>
              <a:rPr lang="pt-BR" sz="2800" dirty="0" smtClean="0">
                <a:latin typeface="Arial" charset="0"/>
              </a:rPr>
              <a:t> – </a:t>
            </a:r>
            <a:r>
              <a:rPr lang="pt-BR" sz="2800" dirty="0" smtClean="0">
                <a:solidFill>
                  <a:schemeClr val="accent1">
                    <a:lumMod val="40000"/>
                    <a:lumOff val="60000"/>
                  </a:schemeClr>
                </a:solidFill>
                <a:latin typeface="Arial" charset="0"/>
              </a:rPr>
              <a:t>Partnership for Children </a:t>
            </a:r>
            <a:r>
              <a:rPr lang="pt-BR" sz="2800" dirty="0" err="1" smtClean="0">
                <a:solidFill>
                  <a:schemeClr val="accent1">
                    <a:lumMod val="40000"/>
                    <a:lumOff val="60000"/>
                  </a:schemeClr>
                </a:solidFill>
                <a:latin typeface="Arial" charset="0"/>
              </a:rPr>
              <a:t>produced</a:t>
            </a:r>
            <a:r>
              <a:rPr lang="pt-BR" sz="2800" dirty="0" smtClean="0">
                <a:solidFill>
                  <a:schemeClr val="accent1">
                    <a:lumMod val="40000"/>
                    <a:lumOff val="60000"/>
                  </a:schemeClr>
                </a:solidFill>
                <a:latin typeface="Arial" charset="0"/>
              </a:rPr>
              <a:t> a</a:t>
            </a:r>
          </a:p>
          <a:p>
            <a:pPr eaLnBrk="1" hangingPunct="1">
              <a:buFontTx/>
              <a:buNone/>
            </a:pPr>
            <a:r>
              <a:rPr lang="pt-BR" sz="2800" dirty="0" smtClean="0">
                <a:solidFill>
                  <a:schemeClr val="accent1">
                    <a:lumMod val="40000"/>
                    <a:lumOff val="60000"/>
                  </a:schemeClr>
                </a:solidFill>
                <a:latin typeface="Arial" charset="0"/>
              </a:rPr>
              <a:t>             </a:t>
            </a:r>
            <a:r>
              <a:rPr lang="pt-BR" sz="2800" dirty="0" err="1" smtClean="0">
                <a:solidFill>
                  <a:schemeClr val="accent1">
                    <a:lumMod val="40000"/>
                    <a:lumOff val="60000"/>
                  </a:schemeClr>
                </a:solidFill>
                <a:latin typeface="Arial" charset="0"/>
              </a:rPr>
              <a:t>international</a:t>
            </a:r>
            <a:r>
              <a:rPr lang="pt-BR" sz="2800" dirty="0" smtClean="0">
                <a:solidFill>
                  <a:schemeClr val="accent1">
                    <a:lumMod val="40000"/>
                    <a:lumOff val="60000"/>
                  </a:schemeClr>
                </a:solidFill>
                <a:latin typeface="Arial" charset="0"/>
              </a:rPr>
              <a:t> version </a:t>
            </a:r>
            <a:r>
              <a:rPr lang="pt-BR" sz="2800" dirty="0" err="1" smtClean="0">
                <a:solidFill>
                  <a:schemeClr val="accent1">
                    <a:lumMod val="40000"/>
                    <a:lumOff val="60000"/>
                  </a:schemeClr>
                </a:solidFill>
                <a:latin typeface="Arial" charset="0"/>
              </a:rPr>
              <a:t>of</a:t>
            </a:r>
            <a:r>
              <a:rPr lang="pt-BR" sz="2800" dirty="0" smtClean="0">
                <a:solidFill>
                  <a:schemeClr val="accent1">
                    <a:lumMod val="40000"/>
                    <a:lumOff val="60000"/>
                  </a:schemeClr>
                </a:solidFill>
                <a:latin typeface="Arial" charset="0"/>
              </a:rPr>
              <a:t> AF</a:t>
            </a:r>
          </a:p>
          <a:p>
            <a:pPr eaLnBrk="1" hangingPunct="1">
              <a:buFontTx/>
              <a:buNone/>
            </a:pPr>
            <a:endParaRPr lang="pt-BR" sz="1200" dirty="0" smtClean="0">
              <a:solidFill>
                <a:schemeClr val="accent1">
                  <a:lumMod val="40000"/>
                  <a:lumOff val="60000"/>
                </a:schemeClr>
              </a:solidFill>
              <a:latin typeface="Arial" charset="0"/>
            </a:endParaRPr>
          </a:p>
          <a:p>
            <a:pPr eaLnBrk="1" hangingPunct="1">
              <a:buFontTx/>
              <a:buNone/>
            </a:pPr>
            <a:r>
              <a:rPr lang="pt-BR" dirty="0" smtClean="0">
                <a:latin typeface="Arial" charset="0"/>
              </a:rPr>
              <a:t>2012</a:t>
            </a:r>
            <a:r>
              <a:rPr lang="pt-BR" sz="2800" dirty="0" smtClean="0">
                <a:latin typeface="Arial" charset="0"/>
              </a:rPr>
              <a:t> – </a:t>
            </a:r>
            <a:r>
              <a:rPr lang="pt-BR" sz="2800" dirty="0" err="1" smtClean="0">
                <a:latin typeface="Arial" charset="0"/>
              </a:rPr>
              <a:t>third</a:t>
            </a:r>
            <a:r>
              <a:rPr lang="pt-BR" sz="2800" dirty="0" smtClean="0">
                <a:latin typeface="Arial" charset="0"/>
              </a:rPr>
              <a:t> </a:t>
            </a:r>
            <a:r>
              <a:rPr lang="pt-BR" sz="2800" dirty="0" err="1" smtClean="0">
                <a:latin typeface="Arial" charset="0"/>
              </a:rPr>
              <a:t>Brazilian</a:t>
            </a:r>
            <a:r>
              <a:rPr lang="pt-BR" sz="2800" dirty="0" smtClean="0">
                <a:latin typeface="Arial" charset="0"/>
              </a:rPr>
              <a:t> version – 10,802 </a:t>
            </a:r>
            <a:r>
              <a:rPr lang="pt-BR" sz="2800" dirty="0" err="1" smtClean="0">
                <a:latin typeface="Arial" charset="0"/>
              </a:rPr>
              <a:t>children</a:t>
            </a:r>
            <a:r>
              <a:rPr lang="pt-BR" sz="2800" dirty="0" smtClean="0">
                <a:latin typeface="Arial" charset="0"/>
              </a:rPr>
              <a:t> </a:t>
            </a:r>
          </a:p>
          <a:p>
            <a:pPr eaLnBrk="1" hangingPunct="1">
              <a:buFontTx/>
              <a:buNone/>
            </a:pPr>
            <a:endParaRPr lang="pt-BR" sz="1600" dirty="0" smtClean="0">
              <a:latin typeface="Arial" charset="0"/>
            </a:endParaRPr>
          </a:p>
          <a:p>
            <a:pPr eaLnBrk="1" hangingPunct="1">
              <a:buFontTx/>
              <a:buNone/>
            </a:pPr>
            <a:r>
              <a:rPr lang="pt-BR" sz="2800" dirty="0" smtClean="0">
                <a:solidFill>
                  <a:schemeClr val="accent2"/>
                </a:solidFill>
                <a:latin typeface="Arial" charset="0"/>
              </a:rPr>
              <a:t>Total – 444 </a:t>
            </a:r>
            <a:r>
              <a:rPr lang="pt-BR" sz="2800" dirty="0" err="1" smtClean="0">
                <a:solidFill>
                  <a:schemeClr val="accent2"/>
                </a:solidFill>
                <a:latin typeface="Arial" charset="0"/>
              </a:rPr>
              <a:t>teachers</a:t>
            </a:r>
            <a:r>
              <a:rPr lang="pt-BR" sz="2800" dirty="0" smtClean="0">
                <a:solidFill>
                  <a:schemeClr val="accent2"/>
                </a:solidFill>
                <a:latin typeface="Arial" charset="0"/>
              </a:rPr>
              <a:t> </a:t>
            </a:r>
            <a:r>
              <a:rPr lang="pt-BR" sz="2800" dirty="0" err="1" smtClean="0">
                <a:solidFill>
                  <a:schemeClr val="accent2"/>
                </a:solidFill>
                <a:latin typeface="Arial" charset="0"/>
              </a:rPr>
              <a:t>and</a:t>
            </a:r>
            <a:r>
              <a:rPr lang="pt-BR" sz="2800" dirty="0" smtClean="0">
                <a:solidFill>
                  <a:schemeClr val="accent2"/>
                </a:solidFill>
                <a:latin typeface="Arial" charset="0"/>
              </a:rPr>
              <a:t> 22,689 </a:t>
            </a:r>
            <a:r>
              <a:rPr lang="pt-BR" sz="2800" dirty="0" err="1" smtClean="0">
                <a:solidFill>
                  <a:schemeClr val="accent2"/>
                </a:solidFill>
                <a:latin typeface="Arial" charset="0"/>
              </a:rPr>
              <a:t>children</a:t>
            </a:r>
            <a:endParaRPr lang="pt-BR" sz="2400" dirty="0" smtClean="0">
              <a:solidFill>
                <a:schemeClr val="accent2"/>
              </a:solidFill>
              <a:latin typeface="Arial" charset="0"/>
            </a:endParaRPr>
          </a:p>
          <a:p>
            <a:pPr eaLnBrk="1" hangingPunct="1">
              <a:buFontTx/>
              <a:buNone/>
            </a:pPr>
            <a:r>
              <a:rPr lang="pt-BR" sz="2400" dirty="0" smtClean="0">
                <a:latin typeface="Arial" charset="0"/>
              </a:rPr>
              <a:t>            </a:t>
            </a:r>
          </a:p>
          <a:p>
            <a:pPr eaLnBrk="1" hangingPunct="1">
              <a:buFontTx/>
              <a:buNone/>
            </a:pPr>
            <a:endParaRPr lang="pt-BR" sz="2800" dirty="0" smtClean="0">
              <a:latin typeface="Arial" charset="0"/>
            </a:endParaRPr>
          </a:p>
          <a:p>
            <a:pPr eaLnBrk="1" hangingPunct="1">
              <a:buFontTx/>
              <a:buNone/>
            </a:pPr>
            <a:endParaRPr lang="pt-BR" sz="2800" dirty="0" smtClean="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Evaluation</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323529" y="1196752"/>
            <a:ext cx="8496944" cy="5472608"/>
          </a:xfrm>
        </p:spPr>
        <p:txBody>
          <a:bodyPr/>
          <a:lstStyle/>
          <a:p>
            <a:pPr eaLnBrk="1" hangingPunct="1">
              <a:buFontTx/>
              <a:buNone/>
            </a:pPr>
            <a:r>
              <a:rPr lang="pt-BR" dirty="0" smtClean="0">
                <a:latin typeface="Arial" charset="0"/>
              </a:rPr>
              <a:t>Dr. Thereza Penna Firme</a:t>
            </a:r>
          </a:p>
          <a:p>
            <a:pPr eaLnBrk="1" hangingPunct="1">
              <a:buFontTx/>
              <a:buNone/>
            </a:pPr>
            <a:endParaRPr lang="pt-BR" sz="1200" dirty="0" smtClean="0">
              <a:latin typeface="Arial" charset="0"/>
            </a:endParaRPr>
          </a:p>
          <a:p>
            <a:r>
              <a:rPr lang="en-GB" sz="1600" i="1" dirty="0" smtClean="0">
                <a:latin typeface="Arial" pitchFamily="34" charset="0"/>
                <a:cs typeface="Arial" pitchFamily="34" charset="0"/>
              </a:rPr>
              <a:t>… first of all we would highlight the amazing results, which are worthy of praise both with regard to the impact of the Apple’s Friends Programme on the children and on the teachers involved, and with regard to the merit of the way it is run.</a:t>
            </a:r>
          </a:p>
          <a:p>
            <a:endParaRPr lang="pt-BR" sz="1200" i="1" dirty="0" smtClean="0">
              <a:latin typeface="Arial" pitchFamily="34" charset="0"/>
              <a:cs typeface="Arial" pitchFamily="34" charset="0"/>
            </a:endParaRPr>
          </a:p>
          <a:p>
            <a:r>
              <a:rPr lang="en-GB" sz="1600" i="1" dirty="0" smtClean="0">
                <a:latin typeface="Arial" pitchFamily="34" charset="0"/>
                <a:cs typeface="Arial" pitchFamily="34" charset="0"/>
              </a:rPr>
              <a:t>	More specifically, with regard to the </a:t>
            </a:r>
            <a:r>
              <a:rPr lang="en-GB" sz="1600" b="1" i="1" dirty="0" smtClean="0">
                <a:latin typeface="Arial" pitchFamily="34" charset="0"/>
                <a:cs typeface="Arial" pitchFamily="34" charset="0"/>
              </a:rPr>
              <a:t>1st Impact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To what extent did the teacher teach the Programme in accordance with the training?</a:t>
            </a:r>
            <a:r>
              <a:rPr lang="en-GB" sz="1600" i="1" dirty="0" smtClean="0">
                <a:latin typeface="Arial" pitchFamily="34" charset="0"/>
                <a:cs typeface="Arial" pitchFamily="34" charset="0"/>
              </a:rPr>
              <a:t>, the results show that the teachers, when teaching the six modules of the Programme, showed success in the performance, in accordance with the conception and the guidelines of the Programme.  </a:t>
            </a:r>
            <a:r>
              <a:rPr lang="en-GB" sz="1600" i="1" dirty="0" smtClean="0">
                <a:solidFill>
                  <a:schemeClr val="accent2"/>
                </a:solidFill>
                <a:latin typeface="Arial" pitchFamily="34" charset="0"/>
                <a:cs typeface="Arial" pitchFamily="34" charset="0"/>
              </a:rPr>
              <a:t>Furthermore, they showed an improvement in their work, as it was being implemented.</a:t>
            </a:r>
          </a:p>
          <a:p>
            <a:endParaRPr lang="pt-BR" sz="1200" i="1" dirty="0" smtClean="0">
              <a:solidFill>
                <a:schemeClr val="accent2"/>
              </a:solidFill>
              <a:latin typeface="Arial" pitchFamily="34" charset="0"/>
              <a:cs typeface="Arial" pitchFamily="34" charset="0"/>
            </a:endParaRPr>
          </a:p>
          <a:p>
            <a:r>
              <a:rPr lang="en-GB" sz="1600" i="1" dirty="0" smtClean="0">
                <a:latin typeface="Arial" pitchFamily="34" charset="0"/>
                <a:cs typeface="Arial" pitchFamily="34" charset="0"/>
              </a:rPr>
              <a:t>	With regard to the </a:t>
            </a:r>
            <a:r>
              <a:rPr lang="en-GB" sz="1600" b="1" i="1" dirty="0" smtClean="0">
                <a:latin typeface="Arial" pitchFamily="34" charset="0"/>
                <a:cs typeface="Arial" pitchFamily="34" charset="0"/>
              </a:rPr>
              <a:t>2nd Impact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What is the evidence of the impact of the Apple’s Friends Programme on the social and coping skills of the children?</a:t>
            </a:r>
            <a:r>
              <a:rPr lang="en-GB" sz="1600" i="1" dirty="0" smtClean="0">
                <a:latin typeface="Arial" pitchFamily="34" charset="0"/>
                <a:cs typeface="Arial" pitchFamily="34" charset="0"/>
              </a:rPr>
              <a:t>, the results … revealed a marked improvement both in the children, irrespective of whether the teachers were zipped or non-zipped.  With regard to the </a:t>
            </a:r>
            <a:r>
              <a:rPr lang="en-GB" sz="1600" b="1" i="1" dirty="0" smtClean="0">
                <a:latin typeface="Arial" pitchFamily="34" charset="0"/>
                <a:cs typeface="Arial" pitchFamily="34" charset="0"/>
              </a:rPr>
              <a:t>behaviours or coping strategies</a:t>
            </a:r>
            <a:r>
              <a:rPr lang="en-GB" sz="1600" i="1" dirty="0" smtClean="0">
                <a:latin typeface="Arial" pitchFamily="34" charset="0"/>
                <a:cs typeface="Arial" pitchFamily="34" charset="0"/>
              </a:rPr>
              <a:t>, in the view of the teachers and of the parents or guardians, …, </a:t>
            </a:r>
            <a:r>
              <a:rPr lang="en-GB" sz="1600" i="1" dirty="0" smtClean="0">
                <a:solidFill>
                  <a:schemeClr val="accent2"/>
                </a:solidFill>
                <a:latin typeface="Arial" pitchFamily="34" charset="0"/>
                <a:cs typeface="Arial" pitchFamily="34" charset="0"/>
              </a:rPr>
              <a:t>there was a significant increase in positive and desirable strategies and also a significant reduction in negative and undesirable strategies.</a:t>
            </a:r>
          </a:p>
          <a:p>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Evaluation</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323529" y="1196752"/>
            <a:ext cx="8496944" cy="5472608"/>
          </a:xfrm>
        </p:spPr>
        <p:txBody>
          <a:bodyPr/>
          <a:lstStyle/>
          <a:p>
            <a:pPr eaLnBrk="1" hangingPunct="1">
              <a:buFontTx/>
              <a:buNone/>
            </a:pPr>
            <a:endParaRPr lang="pt-BR" sz="1200" dirty="0" smtClean="0">
              <a:latin typeface="Arial" charset="0"/>
            </a:endParaRPr>
          </a:p>
          <a:p>
            <a:pPr eaLnBrk="1" hangingPunct="1">
              <a:buFontTx/>
              <a:buNone/>
            </a:pPr>
            <a:endParaRPr lang="pt-BR" sz="1200" dirty="0" smtClean="0">
              <a:latin typeface="Arial" charset="0"/>
            </a:endParaRPr>
          </a:p>
          <a:p>
            <a:r>
              <a:rPr lang="en-GB" sz="1600" i="1" dirty="0" smtClean="0">
                <a:latin typeface="Arial" pitchFamily="34" charset="0"/>
                <a:cs typeface="Arial" pitchFamily="34" charset="0"/>
              </a:rPr>
              <a:t>	With regard to the </a:t>
            </a:r>
            <a:r>
              <a:rPr lang="en-GB" sz="1600" b="1" i="1" dirty="0" smtClean="0">
                <a:latin typeface="Arial" pitchFamily="34" charset="0"/>
                <a:cs typeface="Arial" pitchFamily="34" charset="0"/>
              </a:rPr>
              <a:t>3rd Impact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“What </a:t>
            </a:r>
            <a:r>
              <a:rPr lang="en-GB" sz="1600" b="1" i="1" dirty="0" smtClean="0">
                <a:solidFill>
                  <a:schemeClr val="accent2"/>
                </a:solidFill>
                <a:latin typeface="Arial" pitchFamily="34" charset="0"/>
                <a:cs typeface="Arial" pitchFamily="34" charset="0"/>
              </a:rPr>
              <a:t>impacts</a:t>
            </a:r>
            <a:r>
              <a:rPr lang="en-GB" sz="1600" b="1" i="1" dirty="0" smtClean="0">
                <a:latin typeface="Arial" pitchFamily="34" charset="0"/>
                <a:cs typeface="Arial" pitchFamily="34" charset="0"/>
              </a:rPr>
              <a:t> did the training and teaching of the Apple’s Friends Programme </a:t>
            </a:r>
            <a:r>
              <a:rPr lang="en-GB" sz="1600" b="1" i="1" dirty="0" smtClean="0">
                <a:solidFill>
                  <a:schemeClr val="accent2"/>
                </a:solidFill>
                <a:latin typeface="Arial" pitchFamily="34" charset="0"/>
                <a:cs typeface="Arial" pitchFamily="34" charset="0"/>
              </a:rPr>
              <a:t>have on the teacher</a:t>
            </a:r>
            <a:r>
              <a:rPr lang="en-GB" sz="1600" b="1" i="1" dirty="0" smtClean="0">
                <a:latin typeface="Arial" pitchFamily="34" charset="0"/>
                <a:cs typeface="Arial" pitchFamily="34" charset="0"/>
              </a:rPr>
              <a:t>, in his/her personal and professional life?”,</a:t>
            </a:r>
            <a:r>
              <a:rPr lang="en-GB" sz="1600" i="1" dirty="0" smtClean="0">
                <a:latin typeface="Arial" pitchFamily="34" charset="0"/>
                <a:cs typeface="Arial" pitchFamily="34" charset="0"/>
              </a:rPr>
              <a:t> the results point to </a:t>
            </a:r>
            <a:r>
              <a:rPr lang="en-GB" sz="1600" i="1" dirty="0" smtClean="0">
                <a:solidFill>
                  <a:schemeClr val="accent2"/>
                </a:solidFill>
                <a:latin typeface="Arial" pitchFamily="34" charset="0"/>
                <a:cs typeface="Arial" pitchFamily="34" charset="0"/>
              </a:rPr>
              <a:t>an extraordinary influence both on the life of zipped teachers and non-zipped teachers.</a:t>
            </a:r>
          </a:p>
          <a:p>
            <a:endParaRPr lang="pt-BR" sz="600" i="1" dirty="0" smtClean="0">
              <a:latin typeface="Arial" pitchFamily="34" charset="0"/>
              <a:cs typeface="Arial" pitchFamily="34" charset="0"/>
            </a:endParaRPr>
          </a:p>
          <a:p>
            <a:r>
              <a:rPr lang="en-GB" sz="1600" i="1" dirty="0" smtClean="0">
                <a:latin typeface="Arial" pitchFamily="34" charset="0"/>
                <a:cs typeface="Arial" pitchFamily="34" charset="0"/>
              </a:rPr>
              <a:t>	…</a:t>
            </a:r>
          </a:p>
          <a:p>
            <a:endParaRPr lang="pt-BR" sz="600" i="1" dirty="0" smtClean="0">
              <a:latin typeface="Arial" pitchFamily="34" charset="0"/>
              <a:cs typeface="Arial" pitchFamily="34" charset="0"/>
            </a:endParaRPr>
          </a:p>
          <a:p>
            <a:r>
              <a:rPr lang="en-GB" sz="1600" i="1" dirty="0" smtClean="0">
                <a:latin typeface="Arial" pitchFamily="34" charset="0"/>
                <a:cs typeface="Arial" pitchFamily="34" charset="0"/>
              </a:rPr>
              <a:t>	Finally, with regard to the </a:t>
            </a:r>
            <a:r>
              <a:rPr lang="en-GB" sz="1600" b="1" i="1" dirty="0" smtClean="0">
                <a:latin typeface="Arial" pitchFamily="34" charset="0"/>
                <a:cs typeface="Arial" pitchFamily="34" charset="0"/>
              </a:rPr>
              <a:t>2nd Merit Question</a:t>
            </a:r>
            <a:r>
              <a:rPr lang="en-GB" sz="1600" i="1" dirty="0" smtClean="0">
                <a:latin typeface="Arial" pitchFamily="34" charset="0"/>
                <a:cs typeface="Arial" pitchFamily="34" charset="0"/>
              </a:rPr>
              <a:t>, i.e., </a:t>
            </a:r>
            <a:r>
              <a:rPr lang="en-GB" sz="1600" b="1" i="1" dirty="0" smtClean="0">
                <a:latin typeface="Arial" pitchFamily="34" charset="0"/>
                <a:cs typeface="Arial" pitchFamily="34" charset="0"/>
              </a:rPr>
              <a:t>“To what extent do the children participate in and enjoy the activities developed in the Apple’s Friends Programme?”</a:t>
            </a:r>
            <a:r>
              <a:rPr lang="en-GB" sz="1600" i="1" dirty="0" smtClean="0">
                <a:latin typeface="Arial" pitchFamily="34" charset="0"/>
                <a:cs typeface="Arial" pitchFamily="34" charset="0"/>
              </a:rPr>
              <a:t>, the results of more than 2,000 children affected show their enthusiastic happiness about participating in the programme, </a:t>
            </a:r>
            <a:r>
              <a:rPr lang="en-GB" sz="1600" i="1" dirty="0" smtClean="0">
                <a:solidFill>
                  <a:schemeClr val="accent2"/>
                </a:solidFill>
                <a:latin typeface="Arial" pitchFamily="34" charset="0"/>
                <a:cs typeface="Arial" pitchFamily="34" charset="0"/>
              </a:rPr>
              <a:t>attesting to the excellence of “Apple’s Friends”, in its conception, in its execution and in its transforming power</a:t>
            </a:r>
            <a:r>
              <a:rPr lang="en-GB" sz="1600" i="1" dirty="0" smtClean="0">
                <a:latin typeface="Arial" pitchFamily="34" charset="0"/>
                <a:cs typeface="Arial" pitchFamily="34" charset="0"/>
              </a:rPr>
              <a:t>.</a:t>
            </a:r>
          </a:p>
          <a:p>
            <a:endParaRPr lang="en-GB" sz="1600" i="1" dirty="0" smtClean="0">
              <a:latin typeface="Arial" pitchFamily="34" charset="0"/>
              <a:cs typeface="Arial" pitchFamily="34" charset="0"/>
            </a:endParaRPr>
          </a:p>
          <a:p>
            <a:pPr marL="358775" lvl="1" indent="98425">
              <a:buNone/>
            </a:pPr>
            <a:r>
              <a:rPr lang="en-GB" sz="1600" i="1" dirty="0" smtClean="0">
                <a:latin typeface="Arial" pitchFamily="34" charset="0"/>
                <a:cs typeface="Arial" pitchFamily="34" charset="0"/>
              </a:rPr>
              <a:t>	So, it is mandatory to declare that </a:t>
            </a:r>
            <a:r>
              <a:rPr lang="en-GB" sz="1600" i="1" dirty="0" smtClean="0">
                <a:solidFill>
                  <a:schemeClr val="accent2"/>
                </a:solidFill>
                <a:latin typeface="Arial" pitchFamily="34" charset="0"/>
                <a:cs typeface="Arial" pitchFamily="34" charset="0"/>
              </a:rPr>
              <a:t>Apple´s Friends proved its relevance and importance</a:t>
            </a:r>
            <a:r>
              <a:rPr lang="en-GB" sz="1600" i="1" dirty="0" smtClean="0">
                <a:latin typeface="Arial" pitchFamily="34" charset="0"/>
                <a:cs typeface="Arial" pitchFamily="34" charset="0"/>
              </a:rPr>
              <a:t>, reaching its high level purpose  - the child.</a:t>
            </a:r>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p>
          <a:p>
            <a:pPr lvl="2"/>
            <a:endParaRPr lang="pt-BR" sz="8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1600" i="1" dirty="0" smtClean="0">
              <a:latin typeface="Arial" pitchFamily="34" charset="0"/>
              <a:cs typeface="Arial" pitchFamily="34" charset="0"/>
            </a:endParaRPr>
          </a:p>
          <a:p>
            <a:r>
              <a:rPr lang="en-GB" sz="2800" dirty="0" smtClean="0"/>
              <a:t> </a:t>
            </a:r>
            <a:endParaRPr lang="pt-B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88640"/>
            <a:ext cx="7772400" cy="1143000"/>
          </a:xfrm>
        </p:spPr>
        <p:txBody>
          <a:bodyPr/>
          <a:lstStyle/>
          <a:p>
            <a:pPr eaLnBrk="1" hangingPunct="1"/>
            <a:r>
              <a:rPr lang="pt-BR" sz="4800" dirty="0" smtClean="0">
                <a:latin typeface="Arial Unicode MS" pitchFamily="34" charset="-128"/>
              </a:rPr>
              <a:t>Agenda</a:t>
            </a:r>
          </a:p>
        </p:txBody>
      </p:sp>
      <p:sp>
        <p:nvSpPr>
          <p:cNvPr id="5123" name="Rectangle 3"/>
          <p:cNvSpPr>
            <a:spLocks noGrp="1" noChangeArrowheads="1"/>
          </p:cNvSpPr>
          <p:nvPr>
            <p:ph type="body" idx="1"/>
          </p:nvPr>
        </p:nvSpPr>
        <p:spPr>
          <a:xfrm>
            <a:off x="539552" y="1628800"/>
            <a:ext cx="8283575" cy="4114800"/>
          </a:xfrm>
        </p:spPr>
        <p:txBody>
          <a:bodyPr/>
          <a:lstStyle/>
          <a:p>
            <a:pPr eaLnBrk="1" hangingPunct="1">
              <a:lnSpc>
                <a:spcPct val="90000"/>
              </a:lnSpc>
              <a:buFontTx/>
              <a:buNone/>
            </a:pPr>
            <a:endParaRPr lang="pt-BR" sz="1000" dirty="0" smtClean="0">
              <a:latin typeface="Arial" charset="0"/>
            </a:endParaRPr>
          </a:p>
          <a:p>
            <a:pPr eaLnBrk="1" hangingPunct="1">
              <a:lnSpc>
                <a:spcPct val="90000"/>
              </a:lnSpc>
            </a:pPr>
            <a:r>
              <a:rPr lang="pt-BR" dirty="0" err="1" smtClean="0">
                <a:latin typeface="Arial" charset="0"/>
              </a:rPr>
              <a:t>Why</a:t>
            </a:r>
            <a:r>
              <a:rPr lang="pt-BR" dirty="0" smtClean="0">
                <a:latin typeface="Arial" charset="0"/>
              </a:rPr>
              <a:t> to </a:t>
            </a:r>
            <a:r>
              <a:rPr lang="pt-BR" dirty="0" err="1" smtClean="0">
                <a:latin typeface="Arial" charset="0"/>
              </a:rPr>
              <a:t>implement</a:t>
            </a:r>
            <a:r>
              <a:rPr lang="pt-BR" dirty="0" smtClean="0">
                <a:latin typeface="Arial" charset="0"/>
              </a:rPr>
              <a:t> </a:t>
            </a:r>
            <a:r>
              <a:rPr lang="pt-BR" dirty="0" err="1" smtClean="0">
                <a:latin typeface="Arial" charset="0"/>
              </a:rPr>
              <a:t>an</a:t>
            </a:r>
            <a:r>
              <a:rPr lang="pt-BR" dirty="0" smtClean="0">
                <a:latin typeface="Arial" charset="0"/>
              </a:rPr>
              <a:t> </a:t>
            </a:r>
            <a:r>
              <a:rPr lang="pt-BR" dirty="0" err="1" smtClean="0">
                <a:latin typeface="Arial" charset="0"/>
              </a:rPr>
              <a:t>emotional</a:t>
            </a:r>
            <a:r>
              <a:rPr lang="pt-BR" dirty="0" smtClean="0">
                <a:latin typeface="Arial" charset="0"/>
              </a:rPr>
              <a:t> </a:t>
            </a:r>
            <a:r>
              <a:rPr lang="pt-BR" dirty="0" err="1" smtClean="0">
                <a:latin typeface="Arial" charset="0"/>
              </a:rPr>
              <a:t>health</a:t>
            </a:r>
            <a:r>
              <a:rPr lang="pt-BR" dirty="0" smtClean="0">
                <a:latin typeface="Arial" charset="0"/>
              </a:rPr>
              <a:t> </a:t>
            </a:r>
            <a:r>
              <a:rPr lang="pt-BR" dirty="0" err="1" smtClean="0">
                <a:latin typeface="Arial" charset="0"/>
              </a:rPr>
              <a:t>promotion</a:t>
            </a:r>
            <a:r>
              <a:rPr lang="pt-BR" dirty="0" smtClean="0">
                <a:latin typeface="Arial" charset="0"/>
              </a:rPr>
              <a:t> </a:t>
            </a:r>
            <a:r>
              <a:rPr lang="pt-BR" dirty="0" err="1" smtClean="0">
                <a:latin typeface="Arial" charset="0"/>
              </a:rPr>
              <a:t>programme</a:t>
            </a:r>
            <a:r>
              <a:rPr lang="pt-BR" dirty="0" smtClean="0">
                <a:latin typeface="Arial" charset="0"/>
              </a:rPr>
              <a:t>?</a:t>
            </a:r>
          </a:p>
          <a:p>
            <a:pPr eaLnBrk="1" hangingPunct="1">
              <a:lnSpc>
                <a:spcPct val="90000"/>
              </a:lnSpc>
              <a:buFontTx/>
              <a:buNone/>
            </a:pPr>
            <a:endParaRPr lang="pt-BR" sz="1000" dirty="0" smtClean="0">
              <a:latin typeface="Arial" charset="0"/>
            </a:endParaRPr>
          </a:p>
          <a:p>
            <a:pPr eaLnBrk="1" hangingPunct="1">
              <a:lnSpc>
                <a:spcPct val="90000"/>
              </a:lnSpc>
            </a:pPr>
            <a:r>
              <a:rPr lang="pt-BR" dirty="0" err="1" smtClean="0">
                <a:latin typeface="Arial" charset="0"/>
              </a:rPr>
              <a:t>Why</a:t>
            </a:r>
            <a:r>
              <a:rPr lang="pt-BR" dirty="0" smtClean="0">
                <a:latin typeface="Arial" charset="0"/>
              </a:rPr>
              <a:t> </a:t>
            </a:r>
            <a:r>
              <a:rPr lang="pt-BR" dirty="0" err="1" smtClean="0">
                <a:latin typeface="Arial" charset="0"/>
              </a:rPr>
              <a:t>Apple’s</a:t>
            </a:r>
            <a:r>
              <a:rPr lang="pt-BR" dirty="0" smtClean="0">
                <a:latin typeface="Arial" charset="0"/>
              </a:rPr>
              <a:t> </a:t>
            </a:r>
            <a:r>
              <a:rPr lang="pt-BR" dirty="0" err="1" smtClean="0">
                <a:latin typeface="Arial" charset="0"/>
              </a:rPr>
              <a:t>Friends</a:t>
            </a:r>
            <a:r>
              <a:rPr lang="pt-BR" dirty="0" smtClean="0">
                <a:latin typeface="Arial" charset="0"/>
              </a:rPr>
              <a:t> </a:t>
            </a:r>
            <a:r>
              <a:rPr lang="pt-BR" dirty="0" err="1" smtClean="0">
                <a:latin typeface="Arial" charset="0"/>
              </a:rPr>
              <a:t>was</a:t>
            </a:r>
            <a:r>
              <a:rPr lang="pt-BR" dirty="0" smtClean="0">
                <a:latin typeface="Arial" charset="0"/>
              </a:rPr>
              <a:t> </a:t>
            </a:r>
            <a:r>
              <a:rPr lang="pt-BR" dirty="0" err="1" smtClean="0">
                <a:latin typeface="Arial" charset="0"/>
              </a:rPr>
              <a:t>created</a:t>
            </a:r>
            <a:r>
              <a:rPr lang="pt-BR" dirty="0" smtClean="0">
                <a:latin typeface="Arial" charset="0"/>
              </a:rPr>
              <a:t>?</a:t>
            </a:r>
          </a:p>
          <a:p>
            <a:pPr eaLnBrk="1" hangingPunct="1">
              <a:lnSpc>
                <a:spcPct val="90000"/>
              </a:lnSpc>
              <a:buNone/>
            </a:pPr>
            <a:endParaRPr lang="pt-BR" sz="1000" dirty="0" smtClean="0">
              <a:latin typeface="Arial" charset="0"/>
            </a:endParaRPr>
          </a:p>
          <a:p>
            <a:pPr eaLnBrk="1" hangingPunct="1">
              <a:lnSpc>
                <a:spcPct val="90000"/>
              </a:lnSpc>
            </a:pPr>
            <a:r>
              <a:rPr lang="pt-BR" dirty="0" err="1" smtClean="0">
                <a:latin typeface="Arial" charset="0"/>
              </a:rPr>
              <a:t>Programme</a:t>
            </a:r>
            <a:r>
              <a:rPr lang="pt-BR" dirty="0" smtClean="0">
                <a:latin typeface="Arial" charset="0"/>
              </a:rPr>
              <a:t> overview</a:t>
            </a:r>
          </a:p>
          <a:p>
            <a:pPr eaLnBrk="1" hangingPunct="1">
              <a:lnSpc>
                <a:spcPct val="90000"/>
              </a:lnSpc>
              <a:buFontTx/>
              <a:buNone/>
            </a:pPr>
            <a:endParaRPr lang="pt-BR" sz="1000" dirty="0" smtClean="0">
              <a:latin typeface="Arial" charset="0"/>
            </a:endParaRPr>
          </a:p>
          <a:p>
            <a:pPr eaLnBrk="1" hangingPunct="1">
              <a:lnSpc>
                <a:spcPct val="90000"/>
              </a:lnSpc>
            </a:pPr>
            <a:r>
              <a:rPr lang="pt-BR" dirty="0" err="1" smtClean="0">
                <a:latin typeface="Arial" charset="0"/>
              </a:rPr>
              <a:t>Brazilian</a:t>
            </a:r>
            <a:r>
              <a:rPr lang="pt-BR" dirty="0" smtClean="0">
                <a:latin typeface="Arial" charset="0"/>
              </a:rPr>
              <a:t> </a:t>
            </a:r>
            <a:r>
              <a:rPr lang="pt-BR" dirty="0" err="1" smtClean="0">
                <a:latin typeface="Arial" charset="0"/>
              </a:rPr>
              <a:t>process</a:t>
            </a:r>
            <a:r>
              <a:rPr lang="pt-BR" dirty="0" smtClean="0">
                <a:latin typeface="Arial" charset="0"/>
              </a:rPr>
              <a:t> </a:t>
            </a:r>
            <a:r>
              <a:rPr lang="pt-BR" dirty="0" err="1" smtClean="0">
                <a:latin typeface="Arial" charset="0"/>
              </a:rPr>
              <a:t>of</a:t>
            </a:r>
            <a:r>
              <a:rPr lang="pt-BR" dirty="0" smtClean="0">
                <a:latin typeface="Arial" charset="0"/>
              </a:rPr>
              <a:t> </a:t>
            </a:r>
            <a:r>
              <a:rPr lang="pt-BR" dirty="0" err="1" smtClean="0">
                <a:latin typeface="Arial" charset="0"/>
              </a:rPr>
              <a:t>implementation</a:t>
            </a:r>
            <a:endParaRPr lang="pt-BR" dirty="0" smtClean="0">
              <a:latin typeface="Arial" charset="0"/>
            </a:endParaRPr>
          </a:p>
          <a:p>
            <a:pPr eaLnBrk="1" hangingPunct="1">
              <a:lnSpc>
                <a:spcPct val="90000"/>
              </a:lnSpc>
              <a:buNone/>
            </a:pPr>
            <a:endParaRPr lang="pt-BR" sz="1000" dirty="0" smtClean="0">
              <a:latin typeface="Arial" charset="0"/>
            </a:endParaRPr>
          </a:p>
          <a:p>
            <a:pPr eaLnBrk="1" hangingPunct="1">
              <a:lnSpc>
                <a:spcPct val="90000"/>
              </a:lnSpc>
            </a:pPr>
            <a:r>
              <a:rPr lang="pt-BR" dirty="0" err="1" smtClean="0">
                <a:latin typeface="Arial" charset="0"/>
              </a:rPr>
              <a:t>Evaluation</a:t>
            </a:r>
            <a:r>
              <a:rPr lang="pt-BR" dirty="0" smtClean="0">
                <a:latin typeface="Arial" charset="0"/>
              </a:rPr>
              <a:t> </a:t>
            </a:r>
            <a:r>
              <a:rPr lang="pt-BR" dirty="0" err="1" smtClean="0">
                <a:latin typeface="Arial" charset="0"/>
              </a:rPr>
              <a:t>results</a:t>
            </a:r>
            <a:endParaRPr lang="pt-BR" dirty="0" smtClean="0">
              <a:latin typeface="Arial" charset="0"/>
            </a:endParaRPr>
          </a:p>
          <a:p>
            <a:pPr eaLnBrk="1" hangingPunct="1">
              <a:lnSpc>
                <a:spcPct val="90000"/>
              </a:lnSpc>
            </a:pPr>
            <a:endParaRPr lang="pt-BR" dirty="0" smtClean="0">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From</a:t>
            </a:r>
            <a:r>
              <a:rPr lang="pt-BR" sz="4800" dirty="0" smtClean="0">
                <a:latin typeface="Arial Unicode MS" pitchFamily="34" charset="-128"/>
              </a:rPr>
              <a:t> </a:t>
            </a:r>
            <a:r>
              <a:rPr lang="pt-BR" sz="4800" dirty="0" err="1" smtClean="0">
                <a:latin typeface="Arial Unicode MS" pitchFamily="34" charset="-128"/>
              </a:rPr>
              <a:t>Teachers</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467544" y="1268760"/>
            <a:ext cx="8352927" cy="5472608"/>
          </a:xfrm>
        </p:spPr>
        <p:txBody>
          <a:bodyPr/>
          <a:lstStyle/>
          <a:p>
            <a:pPr marL="0" lvl="0" indent="0">
              <a:buNone/>
            </a:pPr>
            <a:r>
              <a:rPr lang="pt-BR" sz="2200" i="1" dirty="0" smtClean="0">
                <a:latin typeface="Arial" pitchFamily="34" charset="0"/>
                <a:cs typeface="Arial" pitchFamily="34" charset="0"/>
              </a:rPr>
              <a:t>“I </a:t>
            </a:r>
            <a:r>
              <a:rPr lang="pt-BR" sz="2200" i="1" dirty="0" err="1" smtClean="0">
                <a:latin typeface="Arial" pitchFamily="34" charset="0"/>
                <a:cs typeface="Arial" pitchFamily="34" charset="0"/>
              </a:rPr>
              <a:t>was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always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afective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students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optimist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always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tryed</a:t>
            </a:r>
            <a:r>
              <a:rPr lang="pt-BR" sz="2200" i="1" dirty="0" smtClean="0">
                <a:latin typeface="Arial" pitchFamily="34" charset="0"/>
                <a:cs typeface="Arial" pitchFamily="34" charset="0"/>
              </a:rPr>
              <a:t> to build a positive auto </a:t>
            </a:r>
            <a:r>
              <a:rPr lang="pt-BR" sz="2200" i="1" dirty="0" err="1" smtClean="0">
                <a:latin typeface="Arial" pitchFamily="34" charset="0"/>
                <a:cs typeface="Arial" pitchFamily="34" charset="0"/>
              </a:rPr>
              <a:t>steem</a:t>
            </a:r>
            <a:r>
              <a:rPr lang="pt-BR" sz="2200" i="1" dirty="0" smtClean="0">
                <a:latin typeface="Arial" pitchFamily="34" charset="0"/>
                <a:cs typeface="Arial" pitchFamily="34" charset="0"/>
              </a:rPr>
              <a:t> in </a:t>
            </a:r>
            <a:r>
              <a:rPr lang="pt-BR" sz="2200" i="1" dirty="0" err="1" smtClean="0">
                <a:latin typeface="Arial" pitchFamily="34" charset="0"/>
                <a:cs typeface="Arial" pitchFamily="34" charset="0"/>
              </a:rPr>
              <a:t>all</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children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But</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recognize</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was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always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very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explosive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Apple´s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Friends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learnt</a:t>
            </a:r>
            <a:r>
              <a:rPr lang="pt-BR" sz="2200" i="1" dirty="0" smtClean="0">
                <a:latin typeface="Arial" pitchFamily="34" charset="0"/>
                <a:cs typeface="Arial" pitchFamily="34" charset="0"/>
              </a:rPr>
              <a:t> auto </a:t>
            </a:r>
            <a:r>
              <a:rPr lang="pt-BR" sz="2200" i="1" dirty="0" err="1" smtClean="0">
                <a:latin typeface="Arial" pitchFamily="34" charset="0"/>
                <a:cs typeface="Arial" pitchFamily="34" charset="0"/>
              </a:rPr>
              <a:t>control</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pacience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looking</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forward</a:t>
            </a:r>
            <a:r>
              <a:rPr lang="pt-BR" sz="2200" i="1" dirty="0" smtClean="0">
                <a:latin typeface="Arial" pitchFamily="34" charset="0"/>
                <a:cs typeface="Arial" pitchFamily="34" charset="0"/>
              </a:rPr>
              <a:t> to match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speech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practice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Honestly</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would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like</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keep</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runing</a:t>
            </a:r>
            <a:r>
              <a:rPr lang="pt-BR" sz="2200" i="1" dirty="0" smtClean="0">
                <a:latin typeface="Arial" pitchFamily="34" charset="0"/>
                <a:cs typeface="Arial" pitchFamily="34" charset="0"/>
              </a:rPr>
              <a:t> it </a:t>
            </a:r>
            <a:r>
              <a:rPr lang="pt-BR" sz="2200" i="1" dirty="0" err="1" smtClean="0">
                <a:latin typeface="Arial" pitchFamily="34" charset="0"/>
                <a:cs typeface="Arial" pitchFamily="34" charset="0"/>
              </a:rPr>
              <a:t>forever</a:t>
            </a:r>
            <a:r>
              <a:rPr lang="pt-BR" sz="2200" i="1" dirty="0" smtClean="0">
                <a:latin typeface="Arial" pitchFamily="34" charset="0"/>
                <a:cs typeface="Arial" pitchFamily="34" charset="0"/>
              </a:rPr>
              <a:t>.”</a:t>
            </a:r>
          </a:p>
          <a:p>
            <a:pPr marL="0" lvl="0" indent="0">
              <a:buNone/>
            </a:pPr>
            <a:endParaRPr lang="pt-BR" sz="1600" i="1" dirty="0" smtClean="0">
              <a:latin typeface="Arial" pitchFamily="34" charset="0"/>
              <a:cs typeface="Arial" pitchFamily="34" charset="0"/>
            </a:endParaRPr>
          </a:p>
          <a:p>
            <a:pPr marL="0" lvl="0" indent="0">
              <a:buNone/>
            </a:pPr>
            <a:r>
              <a:rPr lang="pt-BR" sz="2200" i="1" dirty="0" smtClean="0">
                <a:latin typeface="Arial" pitchFamily="34" charset="0"/>
                <a:cs typeface="Arial" pitchFamily="34" charset="0"/>
              </a:rPr>
              <a:t>“</a:t>
            </a:r>
            <a:r>
              <a:rPr lang="pt-BR" sz="2200" i="1" dirty="0" err="1" smtClean="0">
                <a:latin typeface="Arial" pitchFamily="34" charset="0"/>
                <a:cs typeface="Arial" pitchFamily="34" charset="0"/>
              </a:rPr>
              <a:t>I´ve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changed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way</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look</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children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because</a:t>
            </a:r>
            <a:r>
              <a:rPr lang="pt-BR" sz="2200" i="1" dirty="0" smtClean="0">
                <a:latin typeface="Arial" pitchFamily="34" charset="0"/>
                <a:cs typeface="Arial" pitchFamily="34" charset="0"/>
              </a:rPr>
              <a:t>, in </a:t>
            </a:r>
            <a:r>
              <a:rPr lang="pt-BR" sz="2200" i="1" dirty="0" err="1" smtClean="0">
                <a:latin typeface="Arial" pitchFamily="34" charset="0"/>
                <a:cs typeface="Arial" pitchFamily="34" charset="0"/>
              </a:rPr>
              <a:t>order</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run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activities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had</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try</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let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them</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free</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express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themselves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then</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found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how</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important</a:t>
            </a:r>
            <a:r>
              <a:rPr lang="pt-BR" sz="2200" i="1" dirty="0" smtClean="0">
                <a:latin typeface="Arial" pitchFamily="34" charset="0"/>
                <a:cs typeface="Arial" pitchFamily="34" charset="0"/>
              </a:rPr>
              <a:t> is for </a:t>
            </a:r>
            <a:r>
              <a:rPr lang="pt-BR" sz="2200" i="1" dirty="0" err="1" smtClean="0">
                <a:latin typeface="Arial" pitchFamily="34" charset="0"/>
                <a:cs typeface="Arial" pitchFamily="34" charset="0"/>
              </a:rPr>
              <a:t>them</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be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alowed</a:t>
            </a:r>
            <a:r>
              <a:rPr lang="pt-BR" sz="2200" i="1" dirty="0" smtClean="0">
                <a:latin typeface="Arial" pitchFamily="34" charset="0"/>
                <a:cs typeface="Arial" pitchFamily="34" charset="0"/>
              </a:rPr>
              <a:t> to </a:t>
            </a:r>
            <a:r>
              <a:rPr lang="pt-BR" sz="2200" i="1" dirty="0" err="1" smtClean="0">
                <a:latin typeface="Arial" pitchFamily="34" charset="0"/>
                <a:cs typeface="Arial" pitchFamily="34" charset="0"/>
              </a:rPr>
              <a:t>talk</a:t>
            </a:r>
            <a:r>
              <a:rPr lang="pt-BR" sz="2200" i="1" dirty="0" smtClean="0">
                <a:latin typeface="Arial" pitchFamily="34" charset="0"/>
                <a:cs typeface="Arial" pitchFamily="34" charset="0"/>
              </a:rPr>
              <a:t>.”</a:t>
            </a:r>
          </a:p>
          <a:p>
            <a:pPr marL="0" lvl="0" indent="0">
              <a:buNone/>
            </a:pPr>
            <a:endParaRPr lang="pt-BR" sz="1600" i="1" dirty="0" smtClean="0">
              <a:latin typeface="Arial" pitchFamily="34" charset="0"/>
              <a:cs typeface="Arial" pitchFamily="34" charset="0"/>
            </a:endParaRPr>
          </a:p>
          <a:p>
            <a:pPr marL="0" lvl="0" indent="0">
              <a:buNone/>
            </a:pPr>
            <a:r>
              <a:rPr lang="pt-BR" sz="2200" i="1" dirty="0" smtClean="0">
                <a:latin typeface="Arial" pitchFamily="34" charset="0"/>
                <a:cs typeface="Arial" pitchFamily="34" charset="0"/>
              </a:rPr>
              <a:t>“</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person</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thanks</a:t>
            </a:r>
            <a:r>
              <a:rPr lang="pt-BR" sz="2200" i="1" dirty="0" smtClean="0">
                <a:latin typeface="Arial" pitchFamily="34" charset="0"/>
                <a:cs typeface="Arial" pitchFamily="34" charset="0"/>
              </a:rPr>
              <a:t> for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opportunity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Despite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of</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fact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that</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55 </a:t>
            </a:r>
            <a:r>
              <a:rPr lang="pt-BR" sz="2200" i="1" dirty="0" err="1" smtClean="0">
                <a:latin typeface="Arial" pitchFamily="34" charset="0"/>
                <a:cs typeface="Arial" pitchFamily="34" charset="0"/>
              </a:rPr>
              <a:t>years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old</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learnt</a:t>
            </a:r>
            <a:r>
              <a:rPr lang="pt-BR" sz="2200" i="1" dirty="0" smtClean="0">
                <a:latin typeface="Arial" pitchFamily="34" charset="0"/>
                <a:cs typeface="Arial" pitchFamily="34" charset="0"/>
              </a:rPr>
              <a:t> too </a:t>
            </a:r>
            <a:r>
              <a:rPr lang="pt-BR" sz="2200" i="1" dirty="0" err="1" smtClean="0">
                <a:latin typeface="Arial" pitchFamily="34" charset="0"/>
                <a:cs typeface="Arial" pitchFamily="34" charset="0"/>
              </a:rPr>
              <a:t>much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with</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Apple´s</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Friends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have</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enlarged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my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repertory</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of</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options</a:t>
            </a:r>
            <a:r>
              <a:rPr lang="pt-BR" sz="2200" i="1" dirty="0" smtClean="0">
                <a:latin typeface="Arial" pitchFamily="34" charset="0"/>
                <a:cs typeface="Arial" pitchFamily="34" charset="0"/>
              </a:rPr>
              <a:t>, I </a:t>
            </a:r>
            <a:r>
              <a:rPr lang="pt-BR" sz="2200" i="1" dirty="0" err="1" smtClean="0">
                <a:latin typeface="Arial" pitchFamily="34" charset="0"/>
                <a:cs typeface="Arial" pitchFamily="34" charset="0"/>
              </a:rPr>
              <a:t>changed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and</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I´m</a:t>
            </a:r>
            <a:r>
              <a:rPr lang="pt-BR" sz="2200" i="1" dirty="0" smtClean="0">
                <a:latin typeface="Arial" pitchFamily="34" charset="0"/>
                <a:cs typeface="Arial" pitchFamily="34" charset="0"/>
              </a:rPr>
              <a:t> living </a:t>
            </a:r>
            <a:r>
              <a:rPr lang="pt-BR" sz="2200" i="1" dirty="0" err="1" smtClean="0">
                <a:latin typeface="Arial" pitchFamily="34" charset="0"/>
                <a:cs typeface="Arial" pitchFamily="34" charset="0"/>
              </a:rPr>
              <a:t>better</a:t>
            </a:r>
            <a:r>
              <a:rPr lang="pt-BR" sz="2200" i="1" dirty="0" smtClean="0">
                <a:latin typeface="Arial" pitchFamily="34" charset="0"/>
                <a:cs typeface="Arial" pitchFamily="34" charset="0"/>
              </a:rPr>
              <a:t> </a:t>
            </a:r>
            <a:r>
              <a:rPr lang="pt-BR" sz="2200" i="1" dirty="0" err="1" smtClean="0">
                <a:latin typeface="Arial" pitchFamily="34" charset="0"/>
                <a:cs typeface="Arial" pitchFamily="34" charset="0"/>
              </a:rPr>
              <a:t>now</a:t>
            </a:r>
            <a:r>
              <a:rPr lang="pt-BR" sz="2200" i="1" dirty="0" smtClean="0">
                <a:latin typeface="Arial" pitchFamily="34" charset="0"/>
                <a:cs typeface="Arial" pitchFamily="34" charset="0"/>
              </a:rPr>
              <a:t>.”</a:t>
            </a:r>
          </a:p>
          <a:p>
            <a:pPr marL="0" lvl="0" indent="0">
              <a:buNone/>
            </a:pPr>
            <a:endParaRPr lang="pt-BR"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From</a:t>
            </a:r>
            <a:r>
              <a:rPr lang="pt-BR" sz="4800" dirty="0" smtClean="0">
                <a:latin typeface="Arial Unicode MS" pitchFamily="34" charset="-128"/>
              </a:rPr>
              <a:t> </a:t>
            </a:r>
            <a:r>
              <a:rPr lang="pt-BR" sz="4800" dirty="0" err="1" smtClean="0">
                <a:latin typeface="Arial Unicode MS" pitchFamily="34" charset="-128"/>
              </a:rPr>
              <a:t>two</a:t>
            </a:r>
            <a:r>
              <a:rPr lang="pt-BR" sz="4800" dirty="0" smtClean="0">
                <a:latin typeface="Arial Unicode MS" pitchFamily="34" charset="-128"/>
              </a:rPr>
              <a:t> </a:t>
            </a:r>
            <a:r>
              <a:rPr lang="pt-BR" sz="4800" dirty="0" err="1" smtClean="0">
                <a:latin typeface="Arial Unicode MS" pitchFamily="34" charset="-128"/>
              </a:rPr>
              <a:t>Mothers</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611559" y="1268760"/>
            <a:ext cx="8136905" cy="5472608"/>
          </a:xfrm>
        </p:spPr>
        <p:txBody>
          <a:bodyPr/>
          <a:lstStyle/>
          <a:p>
            <a:pPr lvl="0"/>
            <a:endParaRPr lang="pt-BR" sz="1600" dirty="0" smtClean="0"/>
          </a:p>
          <a:p>
            <a:pPr marL="0" lvl="0" indent="0">
              <a:buNone/>
            </a:pPr>
            <a:r>
              <a:rPr lang="pt-BR" sz="2400" i="1" dirty="0" smtClean="0">
                <a:latin typeface="Arial" pitchFamily="34" charset="0"/>
                <a:cs typeface="Arial" pitchFamily="34" charset="0"/>
              </a:rPr>
              <a:t>“I </a:t>
            </a:r>
            <a:r>
              <a:rPr lang="pt-BR" sz="2400" i="1" dirty="0" err="1" smtClean="0">
                <a:latin typeface="Arial" pitchFamily="34" charset="0"/>
                <a:cs typeface="Arial" pitchFamily="34" charset="0"/>
              </a:rPr>
              <a:t>have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noticed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how</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easy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has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been</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dougther</a:t>
            </a:r>
            <a:r>
              <a:rPr lang="pt-BR" sz="2400" i="1" dirty="0" smtClean="0">
                <a:latin typeface="Arial" pitchFamily="34" charset="0"/>
                <a:cs typeface="Arial" pitchFamily="34" charset="0"/>
              </a:rPr>
              <a:t> to face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solve </a:t>
            </a:r>
            <a:r>
              <a:rPr lang="pt-BR" sz="2400" i="1" dirty="0" err="1" smtClean="0">
                <a:latin typeface="Arial" pitchFamily="34" charset="0"/>
                <a:cs typeface="Arial" pitchFamily="34" charset="0"/>
              </a:rPr>
              <a:t>problems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She</a:t>
            </a:r>
            <a:r>
              <a:rPr lang="pt-BR" sz="2400" i="1" dirty="0" smtClean="0">
                <a:latin typeface="Arial" pitchFamily="34" charset="0"/>
                <a:cs typeface="Arial" pitchFamily="34" charset="0"/>
              </a:rPr>
              <a:t> is </a:t>
            </a:r>
            <a:r>
              <a:rPr lang="pt-BR" sz="2400" i="1" dirty="0" err="1" smtClean="0">
                <a:latin typeface="Arial" pitchFamily="34" charset="0"/>
                <a:cs typeface="Arial" pitchFamily="34" charset="0"/>
              </a:rPr>
              <a:t>self</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cofidence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foccus</a:t>
            </a:r>
            <a:r>
              <a:rPr lang="pt-BR" sz="2400" i="1" dirty="0" smtClean="0">
                <a:latin typeface="Arial" pitchFamily="34" charset="0"/>
                <a:cs typeface="Arial" pitchFamily="34" charset="0"/>
              </a:rPr>
              <a:t> in a </a:t>
            </a:r>
            <a:r>
              <a:rPr lang="pt-BR" sz="2400" i="1" dirty="0" err="1" smtClean="0">
                <a:latin typeface="Arial" pitchFamily="34" charset="0"/>
                <a:cs typeface="Arial" pitchFamily="34" charset="0"/>
              </a:rPr>
              <a:t>clear</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good</a:t>
            </a:r>
            <a:r>
              <a:rPr lang="pt-BR" sz="2400" i="1" dirty="0" smtClean="0">
                <a:latin typeface="Arial" pitchFamily="34" charset="0"/>
                <a:cs typeface="Arial" pitchFamily="34" charset="0"/>
              </a:rPr>
              <a:t> communication. </a:t>
            </a:r>
            <a:r>
              <a:rPr lang="pt-BR" sz="2400" i="1" dirty="0" err="1" smtClean="0">
                <a:latin typeface="Arial" pitchFamily="34" charset="0"/>
                <a:cs typeface="Arial" pitchFamily="34" charset="0"/>
              </a:rPr>
              <a:t>She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became</a:t>
            </a:r>
            <a:r>
              <a:rPr lang="pt-BR" sz="2400" i="1" dirty="0" smtClean="0">
                <a:latin typeface="Arial" pitchFamily="34" charset="0"/>
                <a:cs typeface="Arial" pitchFamily="34" charset="0"/>
              </a:rPr>
              <a:t> more </a:t>
            </a:r>
            <a:r>
              <a:rPr lang="pt-BR" sz="2400" i="1" dirty="0" err="1" smtClean="0">
                <a:latin typeface="Arial" pitchFamily="34" charset="0"/>
                <a:cs typeface="Arial" pitchFamily="34" charset="0"/>
              </a:rPr>
              <a:t>friendly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she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interacts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easelly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with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everybody</a:t>
            </a:r>
            <a:r>
              <a:rPr lang="pt-BR" sz="2400" i="1" dirty="0" smtClean="0">
                <a:latin typeface="Arial" pitchFamily="34" charset="0"/>
                <a:cs typeface="Arial" pitchFamily="34" charset="0"/>
              </a:rPr>
              <a:t>” </a:t>
            </a:r>
          </a:p>
          <a:p>
            <a:pPr lvl="0"/>
            <a:endParaRPr lang="pt-BR" sz="2400" i="1" dirty="0" smtClean="0">
              <a:latin typeface="Arial" pitchFamily="34" charset="0"/>
              <a:cs typeface="Arial" pitchFamily="34" charset="0"/>
            </a:endParaRPr>
          </a:p>
          <a:p>
            <a:pPr marL="0" lvl="0" indent="0">
              <a:buNone/>
            </a:pPr>
            <a:r>
              <a:rPr lang="pt-BR" sz="2400" i="1" dirty="0" smtClean="0">
                <a:latin typeface="Arial" pitchFamily="34" charset="0"/>
                <a:cs typeface="Arial" pitchFamily="34" charset="0"/>
              </a:rPr>
              <a:t>“I </a:t>
            </a:r>
            <a:r>
              <a:rPr lang="pt-BR" sz="2400" i="1" dirty="0" err="1" smtClean="0">
                <a:latin typeface="Arial" pitchFamily="34" charset="0"/>
                <a:cs typeface="Arial" pitchFamily="34" charset="0"/>
              </a:rPr>
              <a:t>found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Apple´s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Friends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very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helpful</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son</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because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now</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he</a:t>
            </a:r>
            <a:r>
              <a:rPr lang="pt-BR" sz="2400" i="1" dirty="0" smtClean="0">
                <a:latin typeface="Arial" pitchFamily="34" charset="0"/>
                <a:cs typeface="Arial" pitchFamily="34" charset="0"/>
              </a:rPr>
              <a:t> is more </a:t>
            </a:r>
            <a:r>
              <a:rPr lang="pt-BR" sz="2400" i="1" dirty="0" err="1" smtClean="0">
                <a:latin typeface="Arial" pitchFamily="34" charset="0"/>
                <a:cs typeface="Arial" pitchFamily="34" charset="0"/>
              </a:rPr>
              <a:t>communicative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much</a:t>
            </a:r>
            <a:r>
              <a:rPr lang="pt-BR" sz="2400" i="1" dirty="0" smtClean="0">
                <a:latin typeface="Arial" pitchFamily="34" charset="0"/>
                <a:cs typeface="Arial" pitchFamily="34" charset="0"/>
              </a:rPr>
              <a:t> more </a:t>
            </a:r>
            <a:r>
              <a:rPr lang="pt-BR" sz="2400" i="1" dirty="0" err="1" smtClean="0">
                <a:latin typeface="Arial" pitchFamily="34" charset="0"/>
                <a:cs typeface="Arial" pitchFamily="34" charset="0"/>
              </a:rPr>
              <a:t>motivated</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go</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school</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make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new</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friends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easely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This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program</a:t>
            </a:r>
            <a:r>
              <a:rPr lang="pt-BR" sz="2400" i="1" dirty="0" smtClean="0">
                <a:latin typeface="Arial" pitchFamily="34" charset="0"/>
                <a:cs typeface="Arial" pitchFamily="34" charset="0"/>
              </a:rPr>
              <a:t> is </a:t>
            </a:r>
            <a:r>
              <a:rPr lang="pt-BR" sz="2400" i="1" dirty="0" err="1" smtClean="0">
                <a:latin typeface="Arial" pitchFamily="34" charset="0"/>
                <a:cs typeface="Arial" pitchFamily="34" charset="0"/>
              </a:rPr>
              <a:t>teaching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son</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live</a:t>
            </a:r>
            <a:r>
              <a:rPr lang="pt-BR" sz="2400" i="1" dirty="0" smtClean="0">
                <a:latin typeface="Arial" pitchFamily="34" charset="0"/>
                <a:cs typeface="Arial" pitchFamily="34" charset="0"/>
              </a:rPr>
              <a:t> in </a:t>
            </a:r>
            <a:r>
              <a:rPr lang="pt-BR" sz="2400" i="1" dirty="0" err="1" smtClean="0">
                <a:latin typeface="Arial" pitchFamily="34" charset="0"/>
                <a:cs typeface="Arial" pitchFamily="34" charset="0"/>
              </a:rPr>
              <a:t>groups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much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better</a:t>
            </a:r>
            <a:r>
              <a:rPr lang="pt-BR" sz="2400" i="1" dirty="0" smtClean="0">
                <a:latin typeface="Arial" pitchFamily="34" charset="0"/>
                <a:cs typeface="Arial" pitchFamily="34" charset="0"/>
              </a:rPr>
              <a:t>, to </a:t>
            </a:r>
            <a:r>
              <a:rPr lang="pt-BR" sz="2400" i="1" dirty="0" err="1" smtClean="0">
                <a:latin typeface="Arial" pitchFamily="34" charset="0"/>
                <a:cs typeface="Arial" pitchFamily="34" charset="0"/>
              </a:rPr>
              <a:t>avoid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a:t>
            </a:r>
            <a:r>
              <a:rPr lang="pt-BR" sz="2400" i="1" dirty="0" err="1" smtClean="0">
                <a:latin typeface="Arial" pitchFamily="34" charset="0"/>
                <a:cs typeface="Arial" pitchFamily="34" charset="0"/>
              </a:rPr>
              <a:t>or</a:t>
            </a:r>
            <a:r>
              <a:rPr lang="pt-BR" sz="2400" i="1" dirty="0" smtClean="0">
                <a:latin typeface="Arial" pitchFamily="34" charset="0"/>
                <a:cs typeface="Arial" pitchFamily="34" charset="0"/>
              </a:rPr>
              <a:t> solve </a:t>
            </a:r>
            <a:r>
              <a:rPr lang="pt-BR" sz="2400" i="1" dirty="0" err="1" smtClean="0">
                <a:latin typeface="Arial" pitchFamily="34" charset="0"/>
                <a:cs typeface="Arial" pitchFamily="34" charset="0"/>
              </a:rPr>
              <a:t>conflicts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understand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diversity</a:t>
            </a:r>
            <a:r>
              <a:rPr lang="pt-BR" sz="2400" i="1" dirty="0" smtClean="0">
                <a:latin typeface="Arial" pitchFamily="34" charset="0"/>
                <a:cs typeface="Arial" pitchFamily="34" charset="0"/>
              </a:rPr>
              <a:t>. </a:t>
            </a:r>
          </a:p>
          <a:p>
            <a:pPr lvl="0"/>
            <a:endParaRPr lang="pt-BR" sz="2400" i="1" dirty="0" smtClean="0">
              <a:latin typeface="Arial" pitchFamily="34" charset="0"/>
              <a:cs typeface="Arial" pitchFamily="34" charset="0"/>
            </a:endParaRPr>
          </a:p>
          <a:p>
            <a:pPr lvl="0"/>
            <a:endParaRPr lang="pt-BR"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4213" y="0"/>
            <a:ext cx="7772400" cy="1143000"/>
          </a:xfrm>
        </p:spPr>
        <p:txBody>
          <a:bodyPr/>
          <a:lstStyle/>
          <a:p>
            <a:pPr eaLnBrk="1" hangingPunct="1"/>
            <a:r>
              <a:rPr lang="pt-BR" sz="4800" dirty="0" err="1" smtClean="0">
                <a:latin typeface="Arial Unicode MS" pitchFamily="34" charset="-128"/>
              </a:rPr>
              <a:t>From</a:t>
            </a:r>
            <a:r>
              <a:rPr lang="pt-BR" sz="4800" dirty="0" smtClean="0">
                <a:latin typeface="Arial Unicode MS" pitchFamily="34" charset="-128"/>
              </a:rPr>
              <a:t> a </a:t>
            </a:r>
            <a:r>
              <a:rPr lang="pt-BR" sz="4800" dirty="0" err="1" smtClean="0">
                <a:latin typeface="Arial Unicode MS" pitchFamily="34" charset="-128"/>
              </a:rPr>
              <a:t>Child</a:t>
            </a:r>
            <a:endParaRPr lang="pt-BR" sz="4800" dirty="0" smtClean="0">
              <a:latin typeface="Arial Unicode MS" pitchFamily="34" charset="-128"/>
            </a:endParaRPr>
          </a:p>
        </p:txBody>
      </p:sp>
      <p:sp>
        <p:nvSpPr>
          <p:cNvPr id="3075" name="Rectangle 3"/>
          <p:cNvSpPr>
            <a:spLocks noGrp="1" noChangeArrowheads="1"/>
          </p:cNvSpPr>
          <p:nvPr>
            <p:ph type="body" idx="1"/>
          </p:nvPr>
        </p:nvSpPr>
        <p:spPr>
          <a:xfrm>
            <a:off x="539551" y="1052736"/>
            <a:ext cx="8280921" cy="5472608"/>
          </a:xfrm>
        </p:spPr>
        <p:txBody>
          <a:bodyPr/>
          <a:lstStyle/>
          <a:p>
            <a:pPr eaLnBrk="1" hangingPunct="1">
              <a:buFontTx/>
              <a:buNone/>
            </a:pPr>
            <a:r>
              <a:rPr lang="pt-BR" sz="1600" dirty="0" smtClean="0">
                <a:latin typeface="Arial" charset="0"/>
              </a:rPr>
              <a:t>A </a:t>
            </a:r>
            <a:r>
              <a:rPr lang="pt-BR" sz="1600" dirty="0" err="1" smtClean="0">
                <a:latin typeface="Arial" charset="0"/>
              </a:rPr>
              <a:t>teacher</a:t>
            </a:r>
            <a:r>
              <a:rPr lang="pt-BR" sz="1600" dirty="0" smtClean="0">
                <a:latin typeface="Arial" charset="0"/>
              </a:rPr>
              <a:t> </a:t>
            </a:r>
            <a:r>
              <a:rPr lang="pt-BR" sz="1600" dirty="0" err="1" smtClean="0">
                <a:latin typeface="Arial" charset="0"/>
              </a:rPr>
              <a:t>asked</a:t>
            </a:r>
            <a:r>
              <a:rPr lang="pt-BR" sz="1600" dirty="0" smtClean="0">
                <a:latin typeface="Arial" charset="0"/>
              </a:rPr>
              <a:t> </a:t>
            </a:r>
            <a:r>
              <a:rPr lang="pt-BR" sz="1600" dirty="0" err="1" smtClean="0">
                <a:latin typeface="Arial" charset="0"/>
              </a:rPr>
              <a:t>the</a:t>
            </a:r>
            <a:r>
              <a:rPr lang="pt-BR" sz="1600" dirty="0" smtClean="0">
                <a:latin typeface="Arial" charset="0"/>
              </a:rPr>
              <a:t> </a:t>
            </a:r>
            <a:r>
              <a:rPr lang="pt-BR" sz="1600" dirty="0" err="1" smtClean="0">
                <a:latin typeface="Arial" charset="0"/>
              </a:rPr>
              <a:t>class</a:t>
            </a:r>
            <a:r>
              <a:rPr lang="pt-BR" sz="1600" dirty="0" smtClean="0">
                <a:latin typeface="Arial" charset="0"/>
              </a:rPr>
              <a:t> to </a:t>
            </a:r>
            <a:r>
              <a:rPr lang="pt-BR" sz="1600" dirty="0" err="1" smtClean="0">
                <a:latin typeface="Arial" charset="0"/>
              </a:rPr>
              <a:t>write</a:t>
            </a:r>
            <a:r>
              <a:rPr lang="pt-BR" sz="1600" dirty="0" smtClean="0">
                <a:latin typeface="Arial" charset="0"/>
              </a:rPr>
              <a:t> </a:t>
            </a:r>
            <a:r>
              <a:rPr lang="pt-BR" sz="1600" dirty="0" err="1" smtClean="0">
                <a:latin typeface="Arial" charset="0"/>
              </a:rPr>
              <a:t>under</a:t>
            </a:r>
            <a:r>
              <a:rPr lang="pt-BR" sz="1600" dirty="0" smtClean="0">
                <a:latin typeface="Arial" charset="0"/>
              </a:rPr>
              <a:t> </a:t>
            </a:r>
            <a:r>
              <a:rPr lang="pt-BR" sz="1600" dirty="0" err="1" smtClean="0">
                <a:latin typeface="Arial" charset="0"/>
              </a:rPr>
              <a:t>the</a:t>
            </a:r>
            <a:r>
              <a:rPr lang="pt-BR" sz="1600" dirty="0" smtClean="0">
                <a:latin typeface="Arial" charset="0"/>
              </a:rPr>
              <a:t> </a:t>
            </a:r>
            <a:r>
              <a:rPr lang="pt-BR" sz="1600" dirty="0" err="1" smtClean="0">
                <a:latin typeface="Arial" charset="0"/>
              </a:rPr>
              <a:t>tittle</a:t>
            </a:r>
            <a:r>
              <a:rPr lang="pt-BR" sz="1600" dirty="0" smtClean="0">
                <a:latin typeface="Arial" charset="0"/>
              </a:rPr>
              <a:t>:  </a:t>
            </a:r>
            <a:r>
              <a:rPr lang="pt-BR" dirty="0" err="1" smtClean="0">
                <a:latin typeface="Arial" charset="0"/>
              </a:rPr>
              <a:t>My</a:t>
            </a:r>
            <a:r>
              <a:rPr lang="pt-BR" dirty="0" smtClean="0">
                <a:latin typeface="Arial" charset="0"/>
              </a:rPr>
              <a:t> ideal world</a:t>
            </a:r>
          </a:p>
          <a:p>
            <a:pPr eaLnBrk="1" hangingPunct="1">
              <a:buFontTx/>
              <a:buNone/>
            </a:pPr>
            <a:endParaRPr lang="pt-BR" sz="1200" dirty="0" smtClean="0">
              <a:latin typeface="Arial" charset="0"/>
            </a:endParaRPr>
          </a:p>
          <a:p>
            <a:pPr marL="0" indent="0">
              <a:buNone/>
            </a:pPr>
            <a:r>
              <a:rPr lang="pt-BR" sz="2400" i="1" dirty="0" smtClean="0">
                <a:latin typeface="Arial" pitchFamily="34" charset="0"/>
                <a:cs typeface="Arial" pitchFamily="34" charset="0"/>
              </a:rPr>
              <a:t>“</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ideal world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made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just</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with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wonderful</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things</a:t>
            </a:r>
            <a:r>
              <a:rPr lang="pt-BR" sz="2400" i="1" dirty="0" smtClean="0">
                <a:latin typeface="Arial" pitchFamily="34" charset="0"/>
                <a:cs typeface="Arial" pitchFamily="34" charset="0"/>
              </a:rPr>
              <a:t>. In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ideal world </a:t>
            </a:r>
            <a:r>
              <a:rPr lang="pt-BR" sz="2400" i="1" dirty="0" err="1" smtClean="0">
                <a:latin typeface="Arial" pitchFamily="34" charset="0"/>
                <a:cs typeface="Arial" pitchFamily="34" charset="0"/>
              </a:rPr>
              <a:t>there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not</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worries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drugs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violence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those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things</a:t>
            </a:r>
            <a:r>
              <a:rPr lang="pt-BR" sz="2400" i="1" dirty="0" smtClean="0">
                <a:latin typeface="Arial" pitchFamily="34" charset="0"/>
                <a:cs typeface="Arial" pitchFamily="34" charset="0"/>
              </a:rPr>
              <a:t>.</a:t>
            </a:r>
          </a:p>
          <a:p>
            <a:pPr marL="0" indent="0">
              <a:buNone/>
            </a:pPr>
            <a:endParaRPr lang="pt-BR" sz="1400" i="1" dirty="0" smtClean="0">
              <a:latin typeface="Arial" pitchFamily="34" charset="0"/>
              <a:cs typeface="Arial" pitchFamily="34" charset="0"/>
            </a:endParaRPr>
          </a:p>
          <a:p>
            <a:pPr marL="0" indent="0">
              <a:buNone/>
            </a:pPr>
            <a:r>
              <a:rPr lang="pt-BR" sz="2400" i="1" dirty="0" smtClean="0">
                <a:latin typeface="Arial" pitchFamily="34" charset="0"/>
                <a:cs typeface="Arial" pitchFamily="34" charset="0"/>
              </a:rPr>
              <a:t>In </a:t>
            </a:r>
            <a:r>
              <a:rPr lang="pt-BR" sz="2400" i="1" dirty="0" err="1" smtClean="0">
                <a:latin typeface="Arial" pitchFamily="34" charset="0"/>
                <a:cs typeface="Arial" pitchFamily="34" charset="0"/>
              </a:rPr>
              <a:t>order</a:t>
            </a:r>
            <a:r>
              <a:rPr lang="pt-BR" sz="2400" i="1" dirty="0" smtClean="0">
                <a:latin typeface="Arial" pitchFamily="34" charset="0"/>
                <a:cs typeface="Arial" pitchFamily="34" charset="0"/>
              </a:rPr>
              <a:t> for </a:t>
            </a:r>
            <a:r>
              <a:rPr lang="pt-BR" sz="2400" i="1" dirty="0" err="1" smtClean="0">
                <a:latin typeface="Arial" pitchFamily="34" charset="0"/>
                <a:cs typeface="Arial" pitchFamily="34" charset="0"/>
              </a:rPr>
              <a:t>the</a:t>
            </a:r>
            <a:r>
              <a:rPr lang="pt-BR" sz="2400" i="1" dirty="0" smtClean="0">
                <a:latin typeface="Arial" pitchFamily="34" charset="0"/>
                <a:cs typeface="Arial" pitchFamily="34" charset="0"/>
              </a:rPr>
              <a:t> world to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ideal, </a:t>
            </a:r>
            <a:r>
              <a:rPr lang="pt-BR" sz="2400" i="1" dirty="0" err="1" smtClean="0">
                <a:latin typeface="Arial" pitchFamily="34" charset="0"/>
                <a:cs typeface="Arial" pitchFamily="34" charset="0"/>
              </a:rPr>
              <a:t>all</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people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should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have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Apple´s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Friends</a:t>
            </a:r>
            <a:r>
              <a:rPr lang="pt-BR" sz="2400" i="1" dirty="0" smtClean="0">
                <a:latin typeface="Arial" pitchFamily="34" charset="0"/>
                <a:cs typeface="Arial" pitchFamily="34" charset="0"/>
              </a:rPr>
              <a:t> classes, </a:t>
            </a:r>
            <a:r>
              <a:rPr lang="pt-BR" sz="2400" i="1" dirty="0" err="1" smtClean="0">
                <a:latin typeface="Arial" pitchFamily="34" charset="0"/>
                <a:cs typeface="Arial" pitchFamily="34" charset="0"/>
              </a:rPr>
              <a:t>because</a:t>
            </a:r>
            <a:r>
              <a:rPr lang="pt-BR" sz="2400" i="1" dirty="0" smtClean="0">
                <a:latin typeface="Arial" pitchFamily="34" charset="0"/>
                <a:cs typeface="Arial" pitchFamily="34" charset="0"/>
              </a:rPr>
              <a:t> it </a:t>
            </a:r>
            <a:r>
              <a:rPr lang="pt-BR" sz="2400" i="1" dirty="0" err="1" smtClean="0">
                <a:latin typeface="Arial" pitchFamily="34" charset="0"/>
                <a:cs typeface="Arial" pitchFamily="34" charset="0"/>
              </a:rPr>
              <a:t>teachs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how</a:t>
            </a:r>
            <a:r>
              <a:rPr lang="pt-BR" sz="2400" i="1" dirty="0" smtClean="0">
                <a:latin typeface="Arial" pitchFamily="34" charset="0"/>
                <a:cs typeface="Arial" pitchFamily="34" charset="0"/>
              </a:rPr>
              <a:t> to solve </a:t>
            </a:r>
            <a:r>
              <a:rPr lang="pt-BR" sz="2400" i="1" dirty="0" err="1" smtClean="0">
                <a:latin typeface="Arial" pitchFamily="34" charset="0"/>
                <a:cs typeface="Arial" pitchFamily="34" charset="0"/>
              </a:rPr>
              <a:t>problems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without</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hurting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anybody</a:t>
            </a:r>
            <a:r>
              <a:rPr lang="pt-BR" sz="2400" i="1" dirty="0" smtClean="0">
                <a:latin typeface="Arial" pitchFamily="34" charset="0"/>
                <a:cs typeface="Arial" pitchFamily="34" charset="0"/>
              </a:rPr>
              <a:t>.</a:t>
            </a:r>
          </a:p>
          <a:p>
            <a:pPr marL="0" indent="0">
              <a:buNone/>
            </a:pPr>
            <a:endParaRPr lang="pt-BR" sz="1600" i="1" dirty="0" smtClean="0">
              <a:latin typeface="Arial" pitchFamily="34" charset="0"/>
              <a:cs typeface="Arial" pitchFamily="34" charset="0"/>
            </a:endParaRPr>
          </a:p>
          <a:p>
            <a:pPr marL="0" indent="0">
              <a:buNone/>
            </a:pPr>
            <a:r>
              <a:rPr lang="pt-BR" sz="2400" i="1" dirty="0" err="1" smtClean="0">
                <a:latin typeface="Arial" pitchFamily="34" charset="0"/>
                <a:cs typeface="Arial" pitchFamily="34" charset="0"/>
              </a:rPr>
              <a:t>By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doing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my</a:t>
            </a:r>
            <a:r>
              <a:rPr lang="pt-BR" sz="2400" i="1" dirty="0" smtClean="0">
                <a:latin typeface="Arial" pitchFamily="34" charset="0"/>
                <a:cs typeface="Arial" pitchFamily="34" charset="0"/>
              </a:rPr>
              <a:t> world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solidary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happy</a:t>
            </a:r>
            <a:r>
              <a:rPr lang="pt-BR" sz="2400" i="1" dirty="0" smtClean="0">
                <a:latin typeface="Arial" pitchFamily="34" charset="0"/>
                <a:cs typeface="Arial" pitchFamily="34" charset="0"/>
              </a:rPr>
              <a:t>, a </a:t>
            </a:r>
            <a:r>
              <a:rPr lang="pt-BR" sz="2400" i="1" dirty="0" err="1" smtClean="0">
                <a:latin typeface="Arial" pitchFamily="34" charset="0"/>
                <a:cs typeface="Arial" pitchFamily="34" charset="0"/>
              </a:rPr>
              <a:t>place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where</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everybody</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would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live</a:t>
            </a:r>
            <a:r>
              <a:rPr lang="pt-BR" sz="2400" i="1" dirty="0" smtClean="0">
                <a:latin typeface="Arial" pitchFamily="34" charset="0"/>
                <a:cs typeface="Arial" pitchFamily="34" charset="0"/>
              </a:rPr>
              <a:t> in </a:t>
            </a:r>
            <a:r>
              <a:rPr lang="pt-BR" sz="2400" i="1" dirty="0" err="1" smtClean="0">
                <a:latin typeface="Arial" pitchFamily="34" charset="0"/>
                <a:cs typeface="Arial" pitchFamily="34" charset="0"/>
              </a:rPr>
              <a:t>happiness</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and</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being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respecting</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each</a:t>
            </a:r>
            <a:r>
              <a:rPr lang="pt-BR" sz="2400" i="1" dirty="0" smtClean="0">
                <a:latin typeface="Arial" pitchFamily="34" charset="0"/>
                <a:cs typeface="Arial" pitchFamily="34" charset="0"/>
              </a:rPr>
              <a:t> </a:t>
            </a:r>
            <a:r>
              <a:rPr lang="pt-BR" sz="2400" i="1" dirty="0" err="1" smtClean="0">
                <a:latin typeface="Arial" pitchFamily="34" charset="0"/>
                <a:cs typeface="Arial" pitchFamily="34" charset="0"/>
              </a:rPr>
              <a:t>other</a:t>
            </a:r>
            <a:r>
              <a:rPr lang="pt-BR" sz="2400" i="1" dirty="0" smtClean="0">
                <a:latin typeface="Arial" pitchFamily="34" charset="0"/>
                <a:cs typeface="Arial" pitchFamily="34" charset="0"/>
              </a:rPr>
              <a:t>.”</a:t>
            </a:r>
          </a:p>
          <a:p>
            <a:pPr algn="r"/>
            <a:r>
              <a:rPr lang="pt-BR" sz="2400" dirty="0" smtClean="0">
                <a:latin typeface="Arial" pitchFamily="34" charset="0"/>
                <a:cs typeface="Arial" pitchFamily="34" charset="0"/>
              </a:rPr>
              <a:t>Guilherme, Jundiaí/</a:t>
            </a:r>
            <a:r>
              <a:rPr lang="pt-BR" sz="2400" dirty="0" err="1" smtClean="0">
                <a:latin typeface="Arial" pitchFamily="34" charset="0"/>
                <a:cs typeface="Arial" pitchFamily="34" charset="0"/>
              </a:rPr>
              <a:t>Brazil</a:t>
            </a:r>
            <a:endParaRPr lang="pt-BR" sz="2400" dirty="0" smtClean="0">
              <a:latin typeface="Arial" pitchFamily="34" charset="0"/>
              <a:cs typeface="Arial" pitchFamily="34" charset="0"/>
            </a:endParaRPr>
          </a:p>
          <a:p>
            <a:endParaRPr lang="pt-BR" sz="1600" i="1" dirty="0" smtClean="0">
              <a:latin typeface="Arial" pitchFamily="34" charset="0"/>
              <a:cs typeface="Arial" pitchFamily="34" charset="0"/>
            </a:endParaRPr>
          </a:p>
          <a:p>
            <a:r>
              <a:rPr lang="en-GB" sz="1600" i="1" dirty="0" smtClean="0">
                <a:latin typeface="Arial" pitchFamily="34" charset="0"/>
                <a:cs typeface="Arial" pitchFamily="34" charset="0"/>
              </a:rPr>
              <a:t>	</a:t>
            </a:r>
            <a:endParaRPr lang="pt-BR"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5" descr="Maçã para pintar"/>
          <p:cNvPicPr>
            <a:picLocks noChangeAspect="1" noChangeArrowheads="1"/>
          </p:cNvPicPr>
          <p:nvPr/>
        </p:nvPicPr>
        <p:blipFill>
          <a:blip r:embed="rId2" cstate="print"/>
          <a:srcRect/>
          <a:stretch>
            <a:fillRect/>
          </a:stretch>
        </p:blipFill>
        <p:spPr bwMode="auto">
          <a:xfrm>
            <a:off x="2195736" y="0"/>
            <a:ext cx="4664075" cy="6416675"/>
          </a:xfrm>
          <a:prstGeom prst="rect">
            <a:avLst/>
          </a:prstGeom>
          <a:noFill/>
          <a:ln w="9525">
            <a:noFill/>
            <a:miter lim="800000"/>
            <a:headEnd/>
            <a:tailEnd/>
          </a:ln>
        </p:spPr>
      </p:pic>
      <p:sp>
        <p:nvSpPr>
          <p:cNvPr id="23555" name="Text Box 6"/>
          <p:cNvSpPr txBox="1">
            <a:spLocks noChangeArrowheads="1"/>
          </p:cNvSpPr>
          <p:nvPr/>
        </p:nvSpPr>
        <p:spPr bwMode="auto">
          <a:xfrm>
            <a:off x="1475656" y="3645024"/>
            <a:ext cx="5976938" cy="1555750"/>
          </a:xfrm>
          <a:prstGeom prst="rect">
            <a:avLst/>
          </a:prstGeom>
          <a:noFill/>
          <a:ln w="9525">
            <a:noFill/>
            <a:miter lim="800000"/>
            <a:headEnd/>
            <a:tailEnd/>
          </a:ln>
        </p:spPr>
        <p:txBody>
          <a:bodyPr>
            <a:spAutoFit/>
          </a:bodyPr>
          <a:lstStyle/>
          <a:p>
            <a:pPr>
              <a:spcBef>
                <a:spcPct val="50000"/>
              </a:spcBef>
            </a:pPr>
            <a:r>
              <a:rPr lang="pt-BR" sz="9600" dirty="0" err="1" smtClean="0">
                <a:solidFill>
                  <a:srgbClr val="FF9900"/>
                </a:solidFill>
                <a:latin typeface="Arial" charset="0"/>
              </a:rPr>
              <a:t>Thank</a:t>
            </a:r>
            <a:r>
              <a:rPr lang="pt-BR" sz="9600" dirty="0" smtClean="0">
                <a:solidFill>
                  <a:srgbClr val="FF9900"/>
                </a:solidFill>
                <a:latin typeface="Arial" charset="0"/>
              </a:rPr>
              <a:t> </a:t>
            </a:r>
            <a:r>
              <a:rPr lang="pt-BR" sz="9600" dirty="0" err="1" smtClean="0">
                <a:solidFill>
                  <a:srgbClr val="FF9900"/>
                </a:solidFill>
                <a:latin typeface="Arial" charset="0"/>
              </a:rPr>
              <a:t>you</a:t>
            </a:r>
            <a:endParaRPr lang="pt-BR" sz="9600" dirty="0">
              <a:solidFill>
                <a:srgbClr val="FF9900"/>
              </a:solidFill>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179388" y="188913"/>
            <a:ext cx="8353425" cy="647700"/>
          </a:xfrm>
        </p:spPr>
        <p:txBody>
          <a:bodyPr/>
          <a:lstStyle/>
          <a:p>
            <a:pPr algn="l" eaLnBrk="1" hangingPunct="1"/>
            <a:r>
              <a:rPr lang="pt-BR" dirty="0" err="1" smtClean="0">
                <a:solidFill>
                  <a:schemeClr val="tx1"/>
                </a:solidFill>
                <a:latin typeface="Arial" charset="0"/>
              </a:rPr>
              <a:t>Process</a:t>
            </a:r>
            <a:endParaRPr lang="pt-BR" dirty="0" smtClean="0">
              <a:solidFill>
                <a:schemeClr val="tx1"/>
              </a:solidFill>
              <a:latin typeface="Arial" charset="0"/>
            </a:endParaRPr>
          </a:p>
        </p:txBody>
      </p:sp>
      <p:sp>
        <p:nvSpPr>
          <p:cNvPr id="130051" name="Text Box 3"/>
          <p:cNvSpPr txBox="1">
            <a:spLocks noChangeArrowheads="1"/>
          </p:cNvSpPr>
          <p:nvPr/>
        </p:nvSpPr>
        <p:spPr bwMode="auto">
          <a:xfrm>
            <a:off x="2133600" y="450850"/>
            <a:ext cx="4953000" cy="457200"/>
          </a:xfrm>
          <a:prstGeom prst="rect">
            <a:avLst/>
          </a:prstGeom>
          <a:noFill/>
          <a:ln w="9525">
            <a:noFill/>
            <a:miter lim="800000"/>
            <a:headEnd/>
            <a:tailEnd/>
          </a:ln>
          <a:effectLst/>
        </p:spPr>
        <p:txBody>
          <a:bodyPr>
            <a:spAutoFit/>
          </a:bodyPr>
          <a:lstStyle/>
          <a:p>
            <a:pPr algn="ctr">
              <a:spcBef>
                <a:spcPct val="50000"/>
              </a:spcBef>
            </a:pPr>
            <a:r>
              <a:rPr lang="pt-BR" dirty="0" err="1" smtClean="0">
                <a:solidFill>
                  <a:srgbClr val="FFFF00"/>
                </a:solidFill>
                <a:latin typeface="Arial" charset="0"/>
                <a:cs typeface="Times New Roman" pitchFamily="18" charset="0"/>
              </a:rPr>
              <a:t>Difficult</a:t>
            </a:r>
            <a:r>
              <a:rPr lang="pt-BR" dirty="0" smtClean="0">
                <a:solidFill>
                  <a:srgbClr val="FFFF00"/>
                </a:solidFill>
                <a:latin typeface="Arial" charset="0"/>
                <a:cs typeface="Times New Roman" pitchFamily="18" charset="0"/>
              </a:rPr>
              <a:t> </a:t>
            </a:r>
            <a:r>
              <a:rPr lang="pt-BR" dirty="0" err="1" smtClean="0">
                <a:solidFill>
                  <a:srgbClr val="FFFF00"/>
                </a:solidFill>
                <a:latin typeface="Arial" charset="0"/>
                <a:cs typeface="Times New Roman" pitchFamily="18" charset="0"/>
              </a:rPr>
              <a:t>situation</a:t>
            </a:r>
            <a:endParaRPr lang="pt-BR" dirty="0">
              <a:solidFill>
                <a:srgbClr val="FFFF00"/>
              </a:solidFill>
              <a:latin typeface="Arial" charset="0"/>
              <a:cs typeface="Times New Roman" pitchFamily="18" charset="0"/>
            </a:endParaRPr>
          </a:p>
        </p:txBody>
      </p:sp>
      <p:sp>
        <p:nvSpPr>
          <p:cNvPr id="130053" name="Text Box 5"/>
          <p:cNvSpPr txBox="1">
            <a:spLocks noChangeArrowheads="1"/>
          </p:cNvSpPr>
          <p:nvPr/>
        </p:nvSpPr>
        <p:spPr bwMode="auto">
          <a:xfrm>
            <a:off x="1908175" y="3763963"/>
            <a:ext cx="5472113" cy="457200"/>
          </a:xfrm>
          <a:prstGeom prst="rect">
            <a:avLst/>
          </a:prstGeom>
          <a:noFill/>
          <a:ln w="9525">
            <a:noFill/>
            <a:miter lim="800000"/>
            <a:headEnd/>
            <a:tailEnd/>
          </a:ln>
          <a:effectLst/>
        </p:spPr>
        <p:txBody>
          <a:bodyPr>
            <a:spAutoFit/>
          </a:bodyPr>
          <a:lstStyle/>
          <a:p>
            <a:pPr algn="ctr">
              <a:spcBef>
                <a:spcPct val="50000"/>
              </a:spcBef>
            </a:pPr>
            <a:r>
              <a:rPr lang="pt-BR" dirty="0" smtClean="0">
                <a:solidFill>
                  <a:srgbClr val="FFFF00"/>
                </a:solidFill>
                <a:latin typeface="Arial" charset="0"/>
                <a:cs typeface="Times New Roman" pitchFamily="18" charset="0"/>
              </a:rPr>
              <a:t>Is it </a:t>
            </a:r>
            <a:r>
              <a:rPr lang="pt-BR" dirty="0" err="1" smtClean="0">
                <a:solidFill>
                  <a:srgbClr val="FFFF00"/>
                </a:solidFill>
                <a:latin typeface="Arial" charset="0"/>
                <a:cs typeface="Times New Roman" pitchFamily="18" charset="0"/>
              </a:rPr>
              <a:t>something</a:t>
            </a:r>
            <a:r>
              <a:rPr lang="pt-BR" dirty="0" smtClean="0">
                <a:solidFill>
                  <a:srgbClr val="FFFF00"/>
                </a:solidFill>
                <a:latin typeface="Arial" charset="0"/>
                <a:cs typeface="Times New Roman" pitchFamily="18" charset="0"/>
              </a:rPr>
              <a:t> </a:t>
            </a:r>
            <a:r>
              <a:rPr lang="pt-BR" dirty="0" err="1" smtClean="0">
                <a:solidFill>
                  <a:srgbClr val="FFFF00"/>
                </a:solidFill>
                <a:latin typeface="Arial" charset="0"/>
                <a:cs typeface="Times New Roman" pitchFamily="18" charset="0"/>
              </a:rPr>
              <a:t>that</a:t>
            </a:r>
            <a:r>
              <a:rPr lang="pt-BR" dirty="0" smtClean="0">
                <a:solidFill>
                  <a:srgbClr val="FFFF00"/>
                </a:solidFill>
                <a:latin typeface="Arial" charset="0"/>
                <a:cs typeface="Times New Roman" pitchFamily="18" charset="0"/>
              </a:rPr>
              <a:t> I </a:t>
            </a:r>
            <a:r>
              <a:rPr lang="pt-BR" dirty="0" err="1" smtClean="0">
                <a:solidFill>
                  <a:srgbClr val="FFFF00"/>
                </a:solidFill>
                <a:latin typeface="Arial" charset="0"/>
                <a:cs typeface="Times New Roman" pitchFamily="18" charset="0"/>
              </a:rPr>
              <a:t>can</a:t>
            </a:r>
            <a:r>
              <a:rPr lang="pt-BR" dirty="0" smtClean="0">
                <a:solidFill>
                  <a:srgbClr val="FFFF00"/>
                </a:solidFill>
                <a:latin typeface="Arial" charset="0"/>
                <a:cs typeface="Times New Roman" pitchFamily="18" charset="0"/>
              </a:rPr>
              <a:t> </a:t>
            </a:r>
            <a:r>
              <a:rPr lang="pt-BR" dirty="0" err="1" smtClean="0">
                <a:solidFill>
                  <a:srgbClr val="FFFF00"/>
                </a:solidFill>
                <a:latin typeface="Arial" charset="0"/>
                <a:cs typeface="Times New Roman" pitchFamily="18" charset="0"/>
              </a:rPr>
              <a:t>change</a:t>
            </a:r>
            <a:r>
              <a:rPr lang="pt-BR" dirty="0" smtClean="0">
                <a:solidFill>
                  <a:srgbClr val="FFFF00"/>
                </a:solidFill>
                <a:latin typeface="Arial" charset="0"/>
                <a:cs typeface="Times New Roman" pitchFamily="18" charset="0"/>
              </a:rPr>
              <a:t>?</a:t>
            </a:r>
            <a:endParaRPr lang="pt-BR" dirty="0">
              <a:solidFill>
                <a:srgbClr val="FFFF00"/>
              </a:solidFill>
              <a:latin typeface="Arial" charset="0"/>
              <a:cs typeface="Times New Roman" pitchFamily="18" charset="0"/>
            </a:endParaRPr>
          </a:p>
        </p:txBody>
      </p:sp>
      <p:sp>
        <p:nvSpPr>
          <p:cNvPr id="130055" name="Text Box 7"/>
          <p:cNvSpPr txBox="1">
            <a:spLocks noChangeArrowheads="1"/>
          </p:cNvSpPr>
          <p:nvPr/>
        </p:nvSpPr>
        <p:spPr bwMode="auto">
          <a:xfrm>
            <a:off x="5867400" y="5900422"/>
            <a:ext cx="3124200" cy="461665"/>
          </a:xfrm>
          <a:prstGeom prst="rect">
            <a:avLst/>
          </a:prstGeom>
          <a:noFill/>
          <a:ln w="9525">
            <a:noFill/>
            <a:miter lim="800000"/>
            <a:headEnd/>
            <a:tailEnd/>
          </a:ln>
          <a:effectLst/>
        </p:spPr>
        <p:txBody>
          <a:bodyPr>
            <a:spAutoFit/>
          </a:bodyPr>
          <a:lstStyle/>
          <a:p>
            <a:pPr>
              <a:spcBef>
                <a:spcPct val="50000"/>
              </a:spcBef>
            </a:pPr>
            <a:r>
              <a:rPr lang="pt-BR" sz="1800" dirty="0" err="1" smtClean="0">
                <a:solidFill>
                  <a:srgbClr val="FFFF00"/>
                </a:solidFill>
                <a:latin typeface="Arial" charset="0"/>
                <a:cs typeface="Times New Roman" pitchFamily="18" charset="0"/>
              </a:rPr>
              <a:t>Act</a:t>
            </a:r>
            <a:r>
              <a:rPr lang="pt-BR" sz="1800" dirty="0" smtClean="0">
                <a:solidFill>
                  <a:srgbClr val="FFFF00"/>
                </a:solidFill>
                <a:latin typeface="Arial" charset="0"/>
                <a:cs typeface="Times New Roman" pitchFamily="18" charset="0"/>
              </a:rPr>
              <a:t> </a:t>
            </a:r>
            <a:r>
              <a:rPr lang="pt-BR" sz="1800" dirty="0" err="1" smtClean="0">
                <a:solidFill>
                  <a:srgbClr val="FFFF00"/>
                </a:solidFill>
                <a:latin typeface="Arial" charset="0"/>
                <a:cs typeface="Times New Roman" pitchFamily="18" charset="0"/>
              </a:rPr>
              <a:t>towards</a:t>
            </a:r>
            <a:r>
              <a:rPr lang="pt-BR" sz="1800" dirty="0" smtClean="0">
                <a:solidFill>
                  <a:srgbClr val="FFFF00"/>
                </a:solidFill>
                <a:latin typeface="Arial" charset="0"/>
                <a:cs typeface="Times New Roman" pitchFamily="18" charset="0"/>
              </a:rPr>
              <a:t> </a:t>
            </a:r>
            <a:r>
              <a:rPr lang="pt-BR" dirty="0" smtClean="0">
                <a:solidFill>
                  <a:srgbClr val="FFFF00"/>
                </a:solidFill>
                <a:latin typeface="Arial" charset="0"/>
                <a:cs typeface="Times New Roman" pitchFamily="18" charset="0"/>
              </a:rPr>
              <a:t>ITSELF</a:t>
            </a:r>
            <a:endParaRPr lang="pt-BR" dirty="0">
              <a:solidFill>
                <a:srgbClr val="FFFF00"/>
              </a:solidFill>
              <a:latin typeface="Arial" charset="0"/>
              <a:cs typeface="Times New Roman" pitchFamily="18" charset="0"/>
            </a:endParaRPr>
          </a:p>
        </p:txBody>
      </p:sp>
      <p:sp>
        <p:nvSpPr>
          <p:cNvPr id="130056" name="AutoShape 8"/>
          <p:cNvSpPr>
            <a:spLocks noChangeAspect="1" noChangeArrowheads="1"/>
          </p:cNvSpPr>
          <p:nvPr/>
        </p:nvSpPr>
        <p:spPr bwMode="auto">
          <a:xfrm>
            <a:off x="4505325" y="930275"/>
            <a:ext cx="114300" cy="266700"/>
          </a:xfrm>
          <a:prstGeom prst="downArrow">
            <a:avLst>
              <a:gd name="adj1" fmla="val 50000"/>
              <a:gd name="adj2" fmla="val 58333"/>
            </a:avLst>
          </a:prstGeom>
          <a:solidFill>
            <a:srgbClr val="FF9900"/>
          </a:solidFill>
          <a:ln w="9525">
            <a:solidFill>
              <a:schemeClr val="tx1"/>
            </a:solidFill>
            <a:miter lim="800000"/>
            <a:headEnd/>
            <a:tailEnd/>
          </a:ln>
          <a:effectLst/>
        </p:spPr>
        <p:txBody>
          <a:bodyPr wrap="none" anchor="ctr"/>
          <a:lstStyle/>
          <a:p>
            <a:endParaRPr lang="pt-BR"/>
          </a:p>
        </p:txBody>
      </p:sp>
      <p:sp>
        <p:nvSpPr>
          <p:cNvPr id="130058" name="AutoShape 10"/>
          <p:cNvSpPr>
            <a:spLocks noChangeArrowheads="1"/>
          </p:cNvSpPr>
          <p:nvPr/>
        </p:nvSpPr>
        <p:spPr bwMode="auto">
          <a:xfrm rot="-2700000">
            <a:off x="5370513" y="4278313"/>
            <a:ext cx="161925" cy="504825"/>
          </a:xfrm>
          <a:prstGeom prst="downArrow">
            <a:avLst>
              <a:gd name="adj1" fmla="val 50000"/>
              <a:gd name="adj2" fmla="val 77941"/>
            </a:avLst>
          </a:prstGeom>
          <a:solidFill>
            <a:srgbClr val="FF9900"/>
          </a:solidFill>
          <a:ln w="9525">
            <a:solidFill>
              <a:schemeClr val="tx1"/>
            </a:solidFill>
            <a:miter lim="800000"/>
            <a:headEnd/>
            <a:tailEnd/>
          </a:ln>
          <a:effectLst/>
        </p:spPr>
        <p:txBody>
          <a:bodyPr wrap="none" anchor="ctr"/>
          <a:lstStyle/>
          <a:p>
            <a:endParaRPr lang="pt-BR"/>
          </a:p>
        </p:txBody>
      </p:sp>
      <p:sp>
        <p:nvSpPr>
          <p:cNvPr id="130059" name="AutoShape 11"/>
          <p:cNvSpPr>
            <a:spLocks noChangeArrowheads="1"/>
          </p:cNvSpPr>
          <p:nvPr/>
        </p:nvSpPr>
        <p:spPr bwMode="auto">
          <a:xfrm rot="2700000">
            <a:off x="3365500" y="4327525"/>
            <a:ext cx="163513" cy="487363"/>
          </a:xfrm>
          <a:prstGeom prst="downArrow">
            <a:avLst>
              <a:gd name="adj1" fmla="val 50000"/>
              <a:gd name="adj2" fmla="val 74514"/>
            </a:avLst>
          </a:prstGeom>
          <a:solidFill>
            <a:srgbClr val="FF9900"/>
          </a:solidFill>
          <a:ln w="9525">
            <a:solidFill>
              <a:schemeClr val="tx1"/>
            </a:solidFill>
            <a:miter lim="800000"/>
            <a:headEnd/>
            <a:tailEnd/>
          </a:ln>
          <a:effectLst/>
        </p:spPr>
        <p:txBody>
          <a:bodyPr wrap="none" anchor="ctr"/>
          <a:lstStyle/>
          <a:p>
            <a:endParaRPr lang="pt-BR"/>
          </a:p>
        </p:txBody>
      </p:sp>
      <p:sp>
        <p:nvSpPr>
          <p:cNvPr id="130063" name="Text Box 15"/>
          <p:cNvSpPr txBox="1">
            <a:spLocks noChangeArrowheads="1"/>
          </p:cNvSpPr>
          <p:nvPr/>
        </p:nvSpPr>
        <p:spPr bwMode="auto">
          <a:xfrm>
            <a:off x="1979613" y="1171575"/>
            <a:ext cx="5472112" cy="457200"/>
          </a:xfrm>
          <a:prstGeom prst="rect">
            <a:avLst/>
          </a:prstGeom>
          <a:noFill/>
          <a:ln w="9525">
            <a:noFill/>
            <a:miter lim="800000"/>
            <a:headEnd/>
            <a:tailEnd/>
          </a:ln>
          <a:effectLst/>
        </p:spPr>
        <p:txBody>
          <a:bodyPr>
            <a:spAutoFit/>
          </a:bodyPr>
          <a:lstStyle/>
          <a:p>
            <a:pPr algn="ctr">
              <a:spcBef>
                <a:spcPct val="50000"/>
              </a:spcBef>
            </a:pPr>
            <a:r>
              <a:rPr lang="en-US" dirty="0" smtClean="0">
                <a:solidFill>
                  <a:schemeClr val="tx2"/>
                </a:solidFill>
                <a:latin typeface="Arial" charset="0"/>
              </a:rPr>
              <a:t>Hard feeling</a:t>
            </a:r>
            <a:endParaRPr lang="en-US" dirty="0">
              <a:solidFill>
                <a:schemeClr val="tx2"/>
              </a:solidFill>
              <a:latin typeface="Arial" charset="0"/>
            </a:endParaRPr>
          </a:p>
        </p:txBody>
      </p:sp>
      <p:sp>
        <p:nvSpPr>
          <p:cNvPr id="130064" name="AutoShape 16"/>
          <p:cNvSpPr>
            <a:spLocks noChangeAspect="1" noChangeArrowheads="1"/>
          </p:cNvSpPr>
          <p:nvPr/>
        </p:nvSpPr>
        <p:spPr bwMode="auto">
          <a:xfrm>
            <a:off x="4500563" y="1722438"/>
            <a:ext cx="114300" cy="266700"/>
          </a:xfrm>
          <a:prstGeom prst="downArrow">
            <a:avLst>
              <a:gd name="adj1" fmla="val 50000"/>
              <a:gd name="adj2" fmla="val 58333"/>
            </a:avLst>
          </a:prstGeom>
          <a:solidFill>
            <a:srgbClr val="FF9900"/>
          </a:solidFill>
          <a:ln w="9525">
            <a:solidFill>
              <a:schemeClr val="tx1"/>
            </a:solidFill>
            <a:miter lim="800000"/>
            <a:headEnd/>
            <a:tailEnd/>
          </a:ln>
          <a:effectLst/>
        </p:spPr>
        <p:txBody>
          <a:bodyPr wrap="none" anchor="ctr"/>
          <a:lstStyle/>
          <a:p>
            <a:endParaRPr lang="pt-BR"/>
          </a:p>
        </p:txBody>
      </p:sp>
      <p:sp>
        <p:nvSpPr>
          <p:cNvPr id="130065" name="Text Box 17"/>
          <p:cNvSpPr txBox="1">
            <a:spLocks noChangeArrowheads="1"/>
          </p:cNvSpPr>
          <p:nvPr/>
        </p:nvSpPr>
        <p:spPr bwMode="auto">
          <a:xfrm>
            <a:off x="1476375" y="1947863"/>
            <a:ext cx="6983413" cy="1569660"/>
          </a:xfrm>
          <a:prstGeom prst="rect">
            <a:avLst/>
          </a:prstGeom>
          <a:noFill/>
          <a:ln w="9525">
            <a:noFill/>
            <a:miter lim="800000"/>
            <a:headEnd/>
            <a:tailEnd/>
          </a:ln>
          <a:effectLst/>
        </p:spPr>
        <p:txBody>
          <a:bodyPr>
            <a:spAutoFit/>
          </a:bodyPr>
          <a:lstStyle/>
          <a:p>
            <a:pPr>
              <a:spcBef>
                <a:spcPct val="50000"/>
              </a:spcBef>
            </a:pPr>
            <a:r>
              <a:rPr lang="en-US" dirty="0" smtClean="0">
                <a:solidFill>
                  <a:schemeClr val="tx2"/>
                </a:solidFill>
                <a:latin typeface="Arial" charset="0"/>
              </a:rPr>
              <a:t>What could we do in order to feel better?</a:t>
            </a:r>
            <a:endParaRPr lang="en-US" dirty="0">
              <a:solidFill>
                <a:schemeClr val="tx2"/>
              </a:solidFill>
              <a:latin typeface="Arial" charset="0"/>
            </a:endParaRPr>
          </a:p>
          <a:p>
            <a:pPr>
              <a:buFont typeface="Arial" charset="0"/>
              <a:buChar char="☺"/>
            </a:pPr>
            <a:r>
              <a:rPr lang="en-US" b="1" dirty="0">
                <a:solidFill>
                  <a:schemeClr val="tx2"/>
                </a:solidFill>
                <a:latin typeface="Arial" charset="0"/>
              </a:rPr>
              <a:t>  </a:t>
            </a:r>
          </a:p>
          <a:p>
            <a:pPr>
              <a:buFont typeface="Arial" charset="0"/>
              <a:buChar char="☺"/>
            </a:pPr>
            <a:r>
              <a:rPr lang="en-US" dirty="0">
                <a:solidFill>
                  <a:schemeClr val="tx2"/>
                </a:solidFill>
                <a:latin typeface="Arial" charset="0"/>
              </a:rPr>
              <a:t>  </a:t>
            </a:r>
          </a:p>
          <a:p>
            <a:pPr>
              <a:buFont typeface="Arial" charset="0"/>
              <a:buChar char="☺"/>
            </a:pPr>
            <a:r>
              <a:rPr lang="en-US" dirty="0">
                <a:solidFill>
                  <a:schemeClr val="tx2"/>
                </a:solidFill>
                <a:latin typeface="Arial" charset="0"/>
              </a:rPr>
              <a:t>      </a:t>
            </a:r>
          </a:p>
        </p:txBody>
      </p:sp>
      <p:sp>
        <p:nvSpPr>
          <p:cNvPr id="130066" name="AutoShape 18"/>
          <p:cNvSpPr>
            <a:spLocks noChangeAspect="1" noChangeArrowheads="1"/>
          </p:cNvSpPr>
          <p:nvPr/>
        </p:nvSpPr>
        <p:spPr bwMode="auto">
          <a:xfrm>
            <a:off x="4500563" y="3522663"/>
            <a:ext cx="114300" cy="266700"/>
          </a:xfrm>
          <a:prstGeom prst="downArrow">
            <a:avLst>
              <a:gd name="adj1" fmla="val 50000"/>
              <a:gd name="adj2" fmla="val 58333"/>
            </a:avLst>
          </a:prstGeom>
          <a:solidFill>
            <a:srgbClr val="FF9900"/>
          </a:solidFill>
          <a:ln w="9525">
            <a:solidFill>
              <a:schemeClr val="tx1"/>
            </a:solidFill>
            <a:miter lim="800000"/>
            <a:headEnd/>
            <a:tailEnd/>
          </a:ln>
          <a:effectLst/>
        </p:spPr>
        <p:txBody>
          <a:bodyPr wrap="none" anchor="ctr"/>
          <a:lstStyle/>
          <a:p>
            <a:endParaRPr lang="pt-BR"/>
          </a:p>
        </p:txBody>
      </p:sp>
      <p:sp>
        <p:nvSpPr>
          <p:cNvPr id="130067" name="AutoShape 19"/>
          <p:cNvSpPr>
            <a:spLocks noChangeAspect="1" noChangeArrowheads="1"/>
          </p:cNvSpPr>
          <p:nvPr/>
        </p:nvSpPr>
        <p:spPr bwMode="auto">
          <a:xfrm>
            <a:off x="1979613" y="3209925"/>
            <a:ext cx="296862" cy="147638"/>
          </a:xfrm>
          <a:prstGeom prst="rightArrow">
            <a:avLst>
              <a:gd name="adj1" fmla="val 50000"/>
              <a:gd name="adj2" fmla="val 50269"/>
            </a:avLst>
          </a:prstGeom>
          <a:solidFill>
            <a:schemeClr val="accent1"/>
          </a:solidFill>
          <a:ln w="9525">
            <a:solidFill>
              <a:schemeClr val="tx1"/>
            </a:solidFill>
            <a:miter lim="800000"/>
            <a:headEnd/>
            <a:tailEnd/>
          </a:ln>
          <a:effectLst/>
        </p:spPr>
        <p:txBody>
          <a:bodyPr wrap="none" anchor="ctr"/>
          <a:lstStyle/>
          <a:p>
            <a:endParaRPr lang="pt-BR"/>
          </a:p>
        </p:txBody>
      </p:sp>
      <p:sp>
        <p:nvSpPr>
          <p:cNvPr id="130068" name="Text Box 20"/>
          <p:cNvSpPr txBox="1">
            <a:spLocks noChangeArrowheads="1"/>
          </p:cNvSpPr>
          <p:nvPr/>
        </p:nvSpPr>
        <p:spPr bwMode="auto">
          <a:xfrm>
            <a:off x="2339975" y="3043238"/>
            <a:ext cx="6480175" cy="461665"/>
          </a:xfrm>
          <a:prstGeom prst="rect">
            <a:avLst/>
          </a:prstGeom>
          <a:noFill/>
          <a:ln w="9525">
            <a:noFill/>
            <a:miter lim="800000"/>
            <a:headEnd/>
            <a:tailEnd/>
          </a:ln>
          <a:effectLst/>
        </p:spPr>
        <p:txBody>
          <a:bodyPr>
            <a:spAutoFit/>
          </a:bodyPr>
          <a:lstStyle/>
          <a:p>
            <a:pPr>
              <a:spcBef>
                <a:spcPct val="50000"/>
              </a:spcBef>
            </a:pPr>
            <a:r>
              <a:rPr lang="en-US" dirty="0" smtClean="0">
                <a:solidFill>
                  <a:schemeClr val="tx2"/>
                </a:solidFill>
                <a:latin typeface="Arial" charset="0"/>
              </a:rPr>
              <a:t>Do something to feel better</a:t>
            </a:r>
            <a:endParaRPr lang="en-US" dirty="0">
              <a:solidFill>
                <a:schemeClr val="tx2"/>
              </a:solidFill>
              <a:latin typeface="Arial" charset="0"/>
            </a:endParaRPr>
          </a:p>
        </p:txBody>
      </p:sp>
      <p:sp>
        <p:nvSpPr>
          <p:cNvPr id="130069" name="Text Box 21"/>
          <p:cNvSpPr txBox="1">
            <a:spLocks noChangeArrowheads="1"/>
          </p:cNvSpPr>
          <p:nvPr/>
        </p:nvSpPr>
        <p:spPr bwMode="auto">
          <a:xfrm>
            <a:off x="2268538" y="4267200"/>
            <a:ext cx="935037" cy="457200"/>
          </a:xfrm>
          <a:prstGeom prst="rect">
            <a:avLst/>
          </a:prstGeom>
          <a:noFill/>
          <a:ln w="9525">
            <a:noFill/>
            <a:miter lim="800000"/>
            <a:headEnd/>
            <a:tailEnd/>
          </a:ln>
          <a:effectLst/>
        </p:spPr>
        <p:txBody>
          <a:bodyPr>
            <a:spAutoFit/>
          </a:bodyPr>
          <a:lstStyle/>
          <a:p>
            <a:pPr>
              <a:spcBef>
                <a:spcPct val="50000"/>
              </a:spcBef>
            </a:pPr>
            <a:r>
              <a:rPr lang="en-US" dirty="0" smtClean="0">
                <a:latin typeface="Arial" charset="0"/>
              </a:rPr>
              <a:t>YES</a:t>
            </a:r>
            <a:endParaRPr lang="en-US" dirty="0">
              <a:latin typeface="Arial" charset="0"/>
            </a:endParaRPr>
          </a:p>
        </p:txBody>
      </p:sp>
      <p:sp>
        <p:nvSpPr>
          <p:cNvPr id="12305" name="Text Box 22"/>
          <p:cNvSpPr txBox="1">
            <a:spLocks noChangeArrowheads="1"/>
          </p:cNvSpPr>
          <p:nvPr/>
        </p:nvSpPr>
        <p:spPr bwMode="auto">
          <a:xfrm>
            <a:off x="827088" y="4221163"/>
            <a:ext cx="3024187"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30071" name="Text Box 23"/>
          <p:cNvSpPr txBox="1">
            <a:spLocks noChangeArrowheads="1"/>
          </p:cNvSpPr>
          <p:nvPr/>
        </p:nvSpPr>
        <p:spPr bwMode="auto">
          <a:xfrm>
            <a:off x="468313" y="4829175"/>
            <a:ext cx="4463727" cy="1569660"/>
          </a:xfrm>
          <a:prstGeom prst="rect">
            <a:avLst/>
          </a:prstGeom>
          <a:noFill/>
          <a:ln w="9525">
            <a:noFill/>
            <a:miter lim="800000"/>
            <a:headEnd/>
            <a:tailEnd/>
          </a:ln>
          <a:effectLst/>
        </p:spPr>
        <p:txBody>
          <a:bodyPr wrap="square">
            <a:spAutoFit/>
          </a:bodyPr>
          <a:lstStyle/>
          <a:p>
            <a:pPr>
              <a:spcBef>
                <a:spcPct val="50000"/>
              </a:spcBef>
            </a:pPr>
            <a:r>
              <a:rPr lang="en-US" dirty="0" smtClean="0">
                <a:solidFill>
                  <a:schemeClr val="tx2"/>
                </a:solidFill>
                <a:latin typeface="Arial" charset="0"/>
              </a:rPr>
              <a:t>What can I do?</a:t>
            </a:r>
            <a:endParaRPr lang="en-US" dirty="0">
              <a:solidFill>
                <a:schemeClr val="tx2"/>
              </a:solidFill>
              <a:latin typeface="Arial" charset="0"/>
            </a:endParaRPr>
          </a:p>
          <a:p>
            <a:pPr>
              <a:buFont typeface="Arial" charset="0"/>
              <a:buChar char="☺"/>
            </a:pPr>
            <a:r>
              <a:rPr lang="en-US" b="1" dirty="0">
                <a:solidFill>
                  <a:schemeClr val="tx2"/>
                </a:solidFill>
                <a:latin typeface="Arial" charset="0"/>
              </a:rPr>
              <a:t>  </a:t>
            </a:r>
          </a:p>
          <a:p>
            <a:pPr>
              <a:buFont typeface="Arial" charset="0"/>
              <a:buChar char="☺"/>
            </a:pPr>
            <a:r>
              <a:rPr lang="en-US" dirty="0">
                <a:solidFill>
                  <a:schemeClr val="tx2"/>
                </a:solidFill>
                <a:latin typeface="Arial" charset="0"/>
              </a:rPr>
              <a:t>  </a:t>
            </a:r>
          </a:p>
          <a:p>
            <a:pPr>
              <a:buFont typeface="Arial" charset="0"/>
              <a:buChar char="☺"/>
            </a:pPr>
            <a:r>
              <a:rPr lang="en-US" dirty="0">
                <a:solidFill>
                  <a:schemeClr val="tx2"/>
                </a:solidFill>
                <a:latin typeface="Arial" charset="0"/>
              </a:rPr>
              <a:t>      </a:t>
            </a:r>
            <a:r>
              <a:rPr lang="en-US" sz="1800" dirty="0" smtClean="0">
                <a:solidFill>
                  <a:schemeClr val="tx2"/>
                </a:solidFill>
                <a:latin typeface="Arial" charset="0"/>
              </a:rPr>
              <a:t>Act towards the </a:t>
            </a:r>
            <a:r>
              <a:rPr lang="en-US" dirty="0" smtClean="0">
                <a:solidFill>
                  <a:schemeClr val="tx2"/>
                </a:solidFill>
                <a:latin typeface="Arial" charset="0"/>
              </a:rPr>
              <a:t>PROBLEM</a:t>
            </a:r>
            <a:endParaRPr lang="en-US" dirty="0">
              <a:solidFill>
                <a:schemeClr val="tx2"/>
              </a:solidFill>
              <a:latin typeface="Arial" charset="0"/>
            </a:endParaRPr>
          </a:p>
        </p:txBody>
      </p:sp>
      <p:sp>
        <p:nvSpPr>
          <p:cNvPr id="130072" name="AutoShape 24"/>
          <p:cNvSpPr>
            <a:spLocks noChangeAspect="1" noChangeArrowheads="1"/>
          </p:cNvSpPr>
          <p:nvPr/>
        </p:nvSpPr>
        <p:spPr bwMode="auto">
          <a:xfrm>
            <a:off x="971550" y="6089650"/>
            <a:ext cx="296863" cy="147638"/>
          </a:xfrm>
          <a:prstGeom prst="rightArrow">
            <a:avLst>
              <a:gd name="adj1" fmla="val 50000"/>
              <a:gd name="adj2" fmla="val 50269"/>
            </a:avLst>
          </a:prstGeom>
          <a:solidFill>
            <a:schemeClr val="accent1"/>
          </a:solidFill>
          <a:ln w="9525">
            <a:solidFill>
              <a:schemeClr val="tx1"/>
            </a:solidFill>
            <a:miter lim="800000"/>
            <a:headEnd/>
            <a:tailEnd/>
          </a:ln>
          <a:effectLst/>
        </p:spPr>
        <p:txBody>
          <a:bodyPr wrap="none" anchor="ctr"/>
          <a:lstStyle/>
          <a:p>
            <a:endParaRPr lang="pt-BR"/>
          </a:p>
        </p:txBody>
      </p:sp>
      <p:sp>
        <p:nvSpPr>
          <p:cNvPr id="130073" name="Text Box 25"/>
          <p:cNvSpPr txBox="1">
            <a:spLocks noChangeArrowheads="1"/>
          </p:cNvSpPr>
          <p:nvPr/>
        </p:nvSpPr>
        <p:spPr bwMode="auto">
          <a:xfrm>
            <a:off x="5940425" y="4267200"/>
            <a:ext cx="1008063"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NÃO</a:t>
            </a:r>
          </a:p>
        </p:txBody>
      </p:sp>
      <p:sp>
        <p:nvSpPr>
          <p:cNvPr id="130075" name="Text Box 27"/>
          <p:cNvSpPr txBox="1">
            <a:spLocks noChangeArrowheads="1"/>
          </p:cNvSpPr>
          <p:nvPr/>
        </p:nvSpPr>
        <p:spPr bwMode="auto">
          <a:xfrm>
            <a:off x="4932363" y="4829175"/>
            <a:ext cx="3743325" cy="1569660"/>
          </a:xfrm>
          <a:prstGeom prst="rect">
            <a:avLst/>
          </a:prstGeom>
          <a:noFill/>
          <a:ln w="9525">
            <a:noFill/>
            <a:miter lim="800000"/>
            <a:headEnd/>
            <a:tailEnd/>
          </a:ln>
          <a:effectLst/>
        </p:spPr>
        <p:txBody>
          <a:bodyPr>
            <a:spAutoFit/>
          </a:bodyPr>
          <a:lstStyle/>
          <a:p>
            <a:pPr>
              <a:spcBef>
                <a:spcPct val="50000"/>
              </a:spcBef>
            </a:pPr>
            <a:r>
              <a:rPr lang="en-US" dirty="0" smtClean="0">
                <a:solidFill>
                  <a:schemeClr val="tx2"/>
                </a:solidFill>
                <a:latin typeface="Arial" charset="0"/>
              </a:rPr>
              <a:t>How to feel better?</a:t>
            </a:r>
            <a:endParaRPr lang="en-US" dirty="0">
              <a:solidFill>
                <a:schemeClr val="tx2"/>
              </a:solidFill>
              <a:latin typeface="Arial" charset="0"/>
            </a:endParaRPr>
          </a:p>
          <a:p>
            <a:pPr>
              <a:buFont typeface="Arial" charset="0"/>
              <a:buChar char="☺"/>
            </a:pPr>
            <a:r>
              <a:rPr lang="en-US" b="1" dirty="0">
                <a:solidFill>
                  <a:schemeClr val="tx2"/>
                </a:solidFill>
                <a:latin typeface="Arial" charset="0"/>
              </a:rPr>
              <a:t>  </a:t>
            </a:r>
          </a:p>
          <a:p>
            <a:pPr>
              <a:buFont typeface="Arial" charset="0"/>
              <a:buChar char="☺"/>
            </a:pPr>
            <a:r>
              <a:rPr lang="en-US" dirty="0">
                <a:solidFill>
                  <a:schemeClr val="tx2"/>
                </a:solidFill>
                <a:latin typeface="Arial" charset="0"/>
              </a:rPr>
              <a:t>  </a:t>
            </a:r>
          </a:p>
          <a:p>
            <a:pPr>
              <a:buFont typeface="Arial" charset="0"/>
              <a:buChar char="☺"/>
            </a:pPr>
            <a:r>
              <a:rPr lang="en-US" dirty="0">
                <a:solidFill>
                  <a:schemeClr val="tx2"/>
                </a:solidFill>
                <a:latin typeface="Arial" charset="0"/>
              </a:rPr>
              <a:t> </a:t>
            </a:r>
            <a:r>
              <a:rPr lang="en-US" dirty="0" smtClean="0">
                <a:solidFill>
                  <a:schemeClr val="tx2"/>
                </a:solidFill>
                <a:latin typeface="Arial" charset="0"/>
              </a:rPr>
              <a:t>     </a:t>
            </a:r>
            <a:endParaRPr lang="en-US" dirty="0">
              <a:solidFill>
                <a:schemeClr val="tx2"/>
              </a:solidFill>
              <a:latin typeface="Arial" charset="0"/>
            </a:endParaRPr>
          </a:p>
        </p:txBody>
      </p:sp>
      <p:sp>
        <p:nvSpPr>
          <p:cNvPr id="130076" name="AutoShape 28"/>
          <p:cNvSpPr>
            <a:spLocks noChangeAspect="1" noChangeArrowheads="1"/>
          </p:cNvSpPr>
          <p:nvPr/>
        </p:nvSpPr>
        <p:spPr bwMode="auto">
          <a:xfrm>
            <a:off x="5435600" y="6092825"/>
            <a:ext cx="296863" cy="147638"/>
          </a:xfrm>
          <a:prstGeom prst="rightArrow">
            <a:avLst>
              <a:gd name="adj1" fmla="val 50000"/>
              <a:gd name="adj2" fmla="val 50269"/>
            </a:avLst>
          </a:prstGeom>
          <a:solidFill>
            <a:schemeClr val="accent1"/>
          </a:solidFill>
          <a:ln w="9525">
            <a:solidFill>
              <a:schemeClr val="tx1"/>
            </a:solidFill>
            <a:miter lim="800000"/>
            <a:headEnd/>
            <a:tailEnd/>
          </a:ln>
          <a:effectLst/>
        </p:spPr>
        <p:txBody>
          <a:bodyPr wrap="none" anchor="ctr"/>
          <a:lstStyle/>
          <a:p>
            <a:endParaRPr lang="pt-B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005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6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6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006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006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06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005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00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005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00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007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005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007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0075"/>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00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0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3" grpId="0"/>
      <p:bldP spid="130055" grpId="0"/>
      <p:bldP spid="130056" grpId="0" animBg="1"/>
      <p:bldP spid="130058" grpId="0" animBg="1"/>
      <p:bldP spid="130059" grpId="0" animBg="1"/>
      <p:bldP spid="130063" grpId="0"/>
      <p:bldP spid="130064" grpId="0" animBg="1"/>
      <p:bldP spid="130065" grpId="0"/>
      <p:bldP spid="130066" grpId="0" animBg="1"/>
      <p:bldP spid="130067" grpId="0" animBg="1"/>
      <p:bldP spid="130068" grpId="0"/>
      <p:bldP spid="130069" grpId="0"/>
      <p:bldP spid="130071" grpId="0"/>
      <p:bldP spid="130072" grpId="0" animBg="1"/>
      <p:bldP spid="130073" grpId="0"/>
      <p:bldP spid="130075" grpId="0"/>
      <p:bldP spid="1300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985838" y="1562100"/>
            <a:ext cx="1468437" cy="1693863"/>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err="1" smtClean="0">
                <a:solidFill>
                  <a:srgbClr val="000000"/>
                </a:solidFill>
                <a:latin typeface="Calibri" pitchFamily="34" charset="0"/>
                <a:cs typeface="Arial" charset="0"/>
              </a:rPr>
              <a:t>Evidence</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based</a:t>
            </a:r>
            <a:r>
              <a:rPr lang="pt-BR" sz="1400" dirty="0" smtClean="0">
                <a:solidFill>
                  <a:srgbClr val="000000"/>
                </a:solidFill>
                <a:latin typeface="Calibri" pitchFamily="34" charset="0"/>
                <a:cs typeface="Arial" charset="0"/>
              </a:rPr>
              <a:t> Social </a:t>
            </a:r>
            <a:r>
              <a:rPr lang="pt-BR" sz="1400" dirty="0" err="1" smtClean="0">
                <a:solidFill>
                  <a:srgbClr val="000000"/>
                </a:solidFill>
                <a:latin typeface="Calibri" pitchFamily="34" charset="0"/>
                <a:cs typeface="Arial" charset="0"/>
              </a:rPr>
              <a:t>and</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Emotional</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Learning</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Program</a:t>
            </a:r>
            <a:endParaRPr lang="pt-BR" sz="1400" dirty="0">
              <a:solidFill>
                <a:srgbClr val="000000"/>
              </a:solidFill>
              <a:latin typeface="Calibri" pitchFamily="34" charset="0"/>
              <a:cs typeface="Arial" charset="0"/>
            </a:endParaRPr>
          </a:p>
        </p:txBody>
      </p:sp>
      <p:sp>
        <p:nvSpPr>
          <p:cNvPr id="6" name="Rectangle 5"/>
          <p:cNvSpPr>
            <a:spLocks noChangeArrowheads="1"/>
          </p:cNvSpPr>
          <p:nvPr/>
        </p:nvSpPr>
        <p:spPr bwMode="auto">
          <a:xfrm>
            <a:off x="985838" y="4098925"/>
            <a:ext cx="1468437" cy="1922463"/>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300" dirty="0" err="1" smtClean="0">
                <a:solidFill>
                  <a:srgbClr val="000000"/>
                </a:solidFill>
                <a:latin typeface="Calibri" pitchFamily="34" charset="0"/>
                <a:cs typeface="Arial" charset="0"/>
              </a:rPr>
              <a:t>Develop</a:t>
            </a:r>
            <a:r>
              <a:rPr lang="pt-BR" sz="1300" dirty="0" smtClean="0">
                <a:solidFill>
                  <a:srgbClr val="000000"/>
                </a:solidFill>
                <a:latin typeface="Calibri" pitchFamily="34" charset="0"/>
                <a:cs typeface="Arial" charset="0"/>
              </a:rPr>
              <a:t> safe, </a:t>
            </a:r>
            <a:r>
              <a:rPr lang="pt-BR" sz="1300" dirty="0" err="1" smtClean="0">
                <a:solidFill>
                  <a:srgbClr val="000000"/>
                </a:solidFill>
                <a:latin typeface="Calibri" pitchFamily="34" charset="0"/>
                <a:cs typeface="Arial" charset="0"/>
              </a:rPr>
              <a:t>caring</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cooperative</a:t>
            </a:r>
            <a:r>
              <a:rPr lang="pt-BR" sz="1300" dirty="0" smtClean="0">
                <a:solidFill>
                  <a:srgbClr val="000000"/>
                </a:solidFill>
                <a:latin typeface="Calibri" pitchFamily="34" charset="0"/>
                <a:cs typeface="Arial" charset="0"/>
              </a:rPr>
              <a:t>, </a:t>
            </a:r>
          </a:p>
          <a:p>
            <a:pPr defTabSz="457200"/>
            <a:r>
              <a:rPr lang="pt-BR" sz="1300" dirty="0" err="1" smtClean="0">
                <a:solidFill>
                  <a:srgbClr val="000000"/>
                </a:solidFill>
                <a:latin typeface="Calibri" pitchFamily="34" charset="0"/>
                <a:cs typeface="Arial" charset="0"/>
              </a:rPr>
              <a:t>well-managed</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paticipatory</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learning</a:t>
            </a:r>
            <a:r>
              <a:rPr lang="pt-BR" sz="1300" dirty="0" smtClean="0">
                <a:solidFill>
                  <a:srgbClr val="000000"/>
                </a:solidFill>
                <a:latin typeface="Calibri" pitchFamily="34" charset="0"/>
                <a:cs typeface="Arial" charset="0"/>
              </a:rPr>
              <a:t> </a:t>
            </a:r>
            <a:r>
              <a:rPr lang="pt-BR" sz="1300" dirty="0" err="1" smtClean="0">
                <a:solidFill>
                  <a:srgbClr val="000000"/>
                </a:solidFill>
                <a:latin typeface="Calibri" pitchFamily="34" charset="0"/>
                <a:cs typeface="Arial" charset="0"/>
              </a:rPr>
              <a:t>environments</a:t>
            </a:r>
            <a:endParaRPr lang="pt-BR" sz="1300" dirty="0">
              <a:solidFill>
                <a:srgbClr val="000000"/>
              </a:solidFill>
              <a:latin typeface="Calibri" pitchFamily="34" charset="0"/>
              <a:cs typeface="Arial" charset="0"/>
            </a:endParaRPr>
          </a:p>
        </p:txBody>
      </p:sp>
      <p:sp>
        <p:nvSpPr>
          <p:cNvPr id="7" name="Rectangle 6"/>
          <p:cNvSpPr>
            <a:spLocks noChangeArrowheads="1"/>
          </p:cNvSpPr>
          <p:nvPr/>
        </p:nvSpPr>
        <p:spPr bwMode="auto">
          <a:xfrm>
            <a:off x="7204075" y="3111500"/>
            <a:ext cx="1373188" cy="1830388"/>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marL="92075" defTabSz="457200" fontAlgn="auto">
              <a:spcBef>
                <a:spcPts val="0"/>
              </a:spcBef>
              <a:spcAft>
                <a:spcPts val="0"/>
              </a:spcAft>
              <a:defRPr/>
            </a:pPr>
            <a:r>
              <a:rPr lang="pt-BR" sz="1200" dirty="0" err="1" smtClean="0">
                <a:solidFill>
                  <a:srgbClr val="000000"/>
                </a:solidFill>
                <a:latin typeface="Arial" pitchFamily="34" charset="0"/>
                <a:cs typeface="Arial" pitchFamily="34" charset="0"/>
              </a:rPr>
              <a:t>Improve</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accademic</a:t>
            </a:r>
            <a:r>
              <a:rPr lang="pt-BR" sz="1200" dirty="0" smtClean="0">
                <a:solidFill>
                  <a:srgbClr val="000000"/>
                </a:solidFill>
                <a:latin typeface="Arial" pitchFamily="34" charset="0"/>
                <a:cs typeface="Arial" pitchFamily="34" charset="0"/>
              </a:rPr>
              <a:t> performance </a:t>
            </a:r>
            <a:r>
              <a:rPr lang="pt-BR" sz="1200" dirty="0" err="1" smtClean="0">
                <a:solidFill>
                  <a:srgbClr val="000000"/>
                </a:solidFill>
                <a:latin typeface="Arial" pitchFamily="34" charset="0"/>
                <a:cs typeface="Arial" pitchFamily="34" charset="0"/>
              </a:rPr>
              <a:t>and</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school</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success</a:t>
            </a:r>
            <a:endParaRPr lang="pt-BR" sz="1200" dirty="0">
              <a:solidFill>
                <a:srgbClr val="000000"/>
              </a:solidFill>
              <a:latin typeface="Arial" pitchFamily="34" charset="0"/>
              <a:cs typeface="Arial" pitchFamily="34" charset="0"/>
            </a:endParaRPr>
          </a:p>
        </p:txBody>
      </p:sp>
      <p:sp>
        <p:nvSpPr>
          <p:cNvPr id="8" name="Rectangle 7"/>
          <p:cNvSpPr>
            <a:spLocks noChangeArrowheads="1"/>
          </p:cNvSpPr>
          <p:nvPr/>
        </p:nvSpPr>
        <p:spPr bwMode="auto">
          <a:xfrm>
            <a:off x="2987824" y="1556792"/>
            <a:ext cx="1914525" cy="2520950"/>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a:solidFill>
                  <a:schemeClr val="bg2"/>
                </a:solidFill>
                <a:latin typeface="Calibri" pitchFamily="34" charset="0"/>
                <a:cs typeface="Arial" charset="0"/>
              </a:rPr>
              <a:t> </a:t>
            </a:r>
            <a:r>
              <a:rPr lang="pt-BR" sz="1400" dirty="0" err="1" smtClean="0">
                <a:solidFill>
                  <a:schemeClr val="bg2"/>
                </a:solidFill>
                <a:latin typeface="Calibri" pitchFamily="34" charset="0"/>
                <a:cs typeface="Arial" charset="0"/>
              </a:rPr>
              <a:t>Teach</a:t>
            </a:r>
            <a:r>
              <a:rPr lang="pt-BR" sz="1400" dirty="0" smtClean="0">
                <a:solidFill>
                  <a:schemeClr val="bg2"/>
                </a:solidFill>
                <a:latin typeface="Calibri" pitchFamily="34" charset="0"/>
                <a:cs typeface="Arial" charset="0"/>
              </a:rPr>
              <a:t> </a:t>
            </a:r>
            <a:r>
              <a:rPr lang="pt-BR" sz="1400" dirty="0" err="1" smtClean="0">
                <a:solidFill>
                  <a:schemeClr val="bg2"/>
                </a:solidFill>
                <a:latin typeface="Calibri" pitchFamily="34" charset="0"/>
                <a:cs typeface="Arial" charset="0"/>
              </a:rPr>
              <a:t>Emocitional</a:t>
            </a:r>
            <a:r>
              <a:rPr lang="pt-BR" sz="1400" dirty="0" smtClean="0">
                <a:solidFill>
                  <a:schemeClr val="bg2"/>
                </a:solidFill>
                <a:latin typeface="Calibri" pitchFamily="34" charset="0"/>
                <a:cs typeface="Arial" charset="0"/>
              </a:rPr>
              <a:t> </a:t>
            </a:r>
            <a:r>
              <a:rPr lang="pt-BR" sz="1400" dirty="0" err="1" smtClean="0">
                <a:solidFill>
                  <a:schemeClr val="bg2"/>
                </a:solidFill>
                <a:latin typeface="Calibri" pitchFamily="34" charset="0"/>
                <a:cs typeface="Arial" charset="0"/>
              </a:rPr>
              <a:t>and</a:t>
            </a:r>
            <a:r>
              <a:rPr lang="pt-BR" sz="1400" dirty="0" smtClean="0">
                <a:solidFill>
                  <a:schemeClr val="bg2"/>
                </a:solidFill>
                <a:latin typeface="Calibri" pitchFamily="34" charset="0"/>
                <a:cs typeface="Arial" charset="0"/>
              </a:rPr>
              <a:t> Social </a:t>
            </a:r>
            <a:r>
              <a:rPr lang="pt-BR" sz="1400" dirty="0" err="1" smtClean="0">
                <a:solidFill>
                  <a:schemeClr val="bg2"/>
                </a:solidFill>
                <a:latin typeface="Calibri" pitchFamily="34" charset="0"/>
                <a:cs typeface="Arial" charset="0"/>
              </a:rPr>
              <a:t>competencies</a:t>
            </a:r>
            <a:r>
              <a:rPr lang="pt-BR" sz="1400" dirty="0" smtClean="0">
                <a:solidFill>
                  <a:schemeClr val="bg2"/>
                </a:solidFill>
                <a:latin typeface="Calibri" pitchFamily="34" charset="0"/>
                <a:cs typeface="Arial" charset="0"/>
              </a:rPr>
              <a:t>:</a:t>
            </a:r>
            <a:endParaRPr lang="pt-BR" sz="1400" dirty="0">
              <a:solidFill>
                <a:schemeClr val="bg2"/>
              </a:solidFill>
              <a:latin typeface="Calibri" pitchFamily="34" charset="0"/>
              <a:cs typeface="Arial" charset="0"/>
            </a:endParaRPr>
          </a:p>
          <a:p>
            <a:pPr defTabSz="457200"/>
            <a:endParaRPr lang="en-US" sz="600" dirty="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Self</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awareness</a:t>
            </a:r>
            <a:r>
              <a:rPr lang="pt-BR" sz="1300" dirty="0" smtClean="0">
                <a:solidFill>
                  <a:schemeClr val="bg2"/>
                </a:solidFill>
                <a:latin typeface="Calibri" pitchFamily="34" charset="0"/>
                <a:cs typeface="Arial" charset="0"/>
              </a:rPr>
              <a:t> </a:t>
            </a:r>
            <a:endParaRPr lang="en-US" sz="1300" dirty="0">
              <a:solidFill>
                <a:schemeClr val="bg2"/>
              </a:solidFill>
              <a:latin typeface="Calibri" pitchFamily="34" charset="0"/>
              <a:cs typeface="Arial" charset="0"/>
            </a:endParaRPr>
          </a:p>
          <a:p>
            <a:pPr marL="354013" lvl="1" indent="-174625" defTabSz="457200">
              <a:buFont typeface="Arial" charset="0"/>
              <a:buChar char="•"/>
            </a:pPr>
            <a:r>
              <a:rPr lang="pt-BR" sz="1300" dirty="0" smtClean="0">
                <a:solidFill>
                  <a:schemeClr val="bg2"/>
                </a:solidFill>
                <a:latin typeface="Calibri" pitchFamily="34" charset="0"/>
                <a:cs typeface="Arial" charset="0"/>
              </a:rPr>
              <a:t>Social </a:t>
            </a:r>
            <a:r>
              <a:rPr lang="pt-BR" sz="1300" dirty="0" err="1" smtClean="0">
                <a:solidFill>
                  <a:schemeClr val="bg2"/>
                </a:solidFill>
                <a:latin typeface="Calibri" pitchFamily="34" charset="0"/>
                <a:cs typeface="Arial" charset="0"/>
              </a:rPr>
              <a:t>awareness</a:t>
            </a:r>
            <a:endParaRPr lang="en-US" sz="1300" dirty="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Self</a:t>
            </a:r>
            <a:r>
              <a:rPr lang="pt-BR" sz="1300" dirty="0" smtClean="0">
                <a:solidFill>
                  <a:schemeClr val="bg2"/>
                </a:solidFill>
                <a:latin typeface="Calibri" pitchFamily="34" charset="0"/>
                <a:cs typeface="Arial" charset="0"/>
              </a:rPr>
              <a:t> management</a:t>
            </a:r>
            <a:endParaRPr lang="en-US" sz="1300" dirty="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Relationship</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skills</a:t>
            </a:r>
            <a:endParaRPr lang="pt-BR" sz="1300" dirty="0" smtClean="0">
              <a:solidFill>
                <a:schemeClr val="bg2"/>
              </a:solidFill>
              <a:latin typeface="Calibri" pitchFamily="34" charset="0"/>
              <a:cs typeface="Arial" charset="0"/>
            </a:endParaRPr>
          </a:p>
          <a:p>
            <a:pPr marL="354013" lvl="1" indent="-174625" defTabSz="457200">
              <a:buFont typeface="Arial" charset="0"/>
              <a:buChar char="•"/>
            </a:pPr>
            <a:r>
              <a:rPr lang="pt-BR" sz="1300" dirty="0" err="1" smtClean="0">
                <a:solidFill>
                  <a:schemeClr val="bg2"/>
                </a:solidFill>
                <a:latin typeface="Calibri" pitchFamily="34" charset="0"/>
                <a:cs typeface="Arial" charset="0"/>
              </a:rPr>
              <a:t>Responsible</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decision</a:t>
            </a:r>
            <a:r>
              <a:rPr lang="pt-BR" sz="1300" dirty="0" smtClean="0">
                <a:solidFill>
                  <a:schemeClr val="bg2"/>
                </a:solidFill>
                <a:latin typeface="Calibri" pitchFamily="34" charset="0"/>
                <a:cs typeface="Arial" charset="0"/>
              </a:rPr>
              <a:t> </a:t>
            </a:r>
            <a:r>
              <a:rPr lang="pt-BR" sz="1300" dirty="0" err="1" smtClean="0">
                <a:solidFill>
                  <a:schemeClr val="bg2"/>
                </a:solidFill>
                <a:latin typeface="Calibri" pitchFamily="34" charset="0"/>
                <a:cs typeface="Arial" charset="0"/>
              </a:rPr>
              <a:t>making</a:t>
            </a:r>
            <a:endParaRPr lang="pt-BR" sz="1400" dirty="0">
              <a:solidFill>
                <a:schemeClr val="bg2"/>
              </a:solidFill>
              <a:latin typeface="Calibri" pitchFamily="34" charset="0"/>
              <a:cs typeface="Arial" charset="0"/>
            </a:endParaRPr>
          </a:p>
        </p:txBody>
      </p:sp>
      <p:sp>
        <p:nvSpPr>
          <p:cNvPr id="9" name="Rectangle 8"/>
          <p:cNvSpPr>
            <a:spLocks noChangeArrowheads="1"/>
          </p:cNvSpPr>
          <p:nvPr/>
        </p:nvSpPr>
        <p:spPr bwMode="auto">
          <a:xfrm>
            <a:off x="2986088" y="4703763"/>
            <a:ext cx="1920875" cy="1317625"/>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Provide</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opportunities</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and</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reward</a:t>
            </a:r>
            <a:r>
              <a:rPr lang="pt-BR" sz="1400" dirty="0" smtClean="0">
                <a:solidFill>
                  <a:srgbClr val="000000"/>
                </a:solidFill>
                <a:latin typeface="Calibri" pitchFamily="34" charset="0"/>
                <a:cs typeface="Arial" charset="0"/>
              </a:rPr>
              <a:t> for positive </a:t>
            </a:r>
            <a:r>
              <a:rPr lang="pt-BR" sz="1400" dirty="0" err="1" smtClean="0">
                <a:solidFill>
                  <a:srgbClr val="000000"/>
                </a:solidFill>
                <a:latin typeface="Calibri" pitchFamily="34" charset="0"/>
                <a:cs typeface="Arial" charset="0"/>
              </a:rPr>
              <a:t>behavior</a:t>
            </a:r>
            <a:r>
              <a:rPr lang="en-US" sz="1400" dirty="0" smtClean="0">
                <a:solidFill>
                  <a:srgbClr val="000000"/>
                </a:solidFill>
                <a:latin typeface="Calibri" pitchFamily="34" charset="0"/>
                <a:cs typeface="Arial" charset="0"/>
              </a:rPr>
              <a:t> </a:t>
            </a:r>
            <a:endParaRPr lang="pt-BR" sz="1400" dirty="0">
              <a:solidFill>
                <a:srgbClr val="000000"/>
              </a:solidFill>
              <a:latin typeface="Calibri" pitchFamily="34" charset="0"/>
              <a:cs typeface="Arial" charset="0"/>
            </a:endParaRPr>
          </a:p>
        </p:txBody>
      </p:sp>
      <p:sp>
        <p:nvSpPr>
          <p:cNvPr id="10" name="Rectangle 9"/>
          <p:cNvSpPr>
            <a:spLocks noChangeArrowheads="1"/>
          </p:cNvSpPr>
          <p:nvPr/>
        </p:nvSpPr>
        <p:spPr bwMode="auto">
          <a:xfrm>
            <a:off x="5407025" y="2252663"/>
            <a:ext cx="1468438" cy="1392237"/>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a:r>
              <a:rPr lang="pt-BR" sz="1400" dirty="0" err="1" smtClean="0">
                <a:solidFill>
                  <a:srgbClr val="000000"/>
                </a:solidFill>
                <a:latin typeface="Calibri" pitchFamily="34" charset="0"/>
                <a:cs typeface="Arial" charset="0"/>
              </a:rPr>
              <a:t>Less</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risky</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behavior</a:t>
            </a:r>
            <a:r>
              <a:rPr lang="pt-BR" sz="1400" dirty="0" smtClean="0">
                <a:solidFill>
                  <a:srgbClr val="000000"/>
                </a:solidFill>
                <a:latin typeface="Calibri" pitchFamily="34" charset="0"/>
                <a:cs typeface="Arial" charset="0"/>
              </a:rPr>
              <a:t> , more </a:t>
            </a:r>
            <a:r>
              <a:rPr lang="pt-BR" sz="1400" dirty="0" err="1" smtClean="0">
                <a:solidFill>
                  <a:srgbClr val="000000"/>
                </a:solidFill>
                <a:latin typeface="Calibri" pitchFamily="34" charset="0"/>
                <a:cs typeface="Arial" charset="0"/>
              </a:rPr>
              <a:t>assets</a:t>
            </a:r>
            <a:r>
              <a:rPr lang="pt-BR" sz="1400" dirty="0" smtClean="0">
                <a:solidFill>
                  <a:srgbClr val="000000"/>
                </a:solidFill>
                <a:latin typeface="Calibri" pitchFamily="34" charset="0"/>
                <a:cs typeface="Arial" charset="0"/>
              </a:rPr>
              <a:t> </a:t>
            </a:r>
            <a:r>
              <a:rPr lang="pt-BR" sz="1400" dirty="0" err="1" smtClean="0">
                <a:solidFill>
                  <a:srgbClr val="000000"/>
                </a:solidFill>
                <a:latin typeface="Calibri" pitchFamily="34" charset="0"/>
                <a:cs typeface="Arial" charset="0"/>
              </a:rPr>
              <a:t>and</a:t>
            </a:r>
            <a:r>
              <a:rPr lang="pt-BR" sz="1400" dirty="0" smtClean="0">
                <a:solidFill>
                  <a:srgbClr val="000000"/>
                </a:solidFill>
                <a:latin typeface="Calibri" pitchFamily="34" charset="0"/>
                <a:cs typeface="Arial" charset="0"/>
              </a:rPr>
              <a:t> positive </a:t>
            </a:r>
            <a:r>
              <a:rPr lang="pt-BR" sz="1400" dirty="0" err="1" smtClean="0">
                <a:solidFill>
                  <a:srgbClr val="000000"/>
                </a:solidFill>
                <a:latin typeface="Calibri" pitchFamily="34" charset="0"/>
                <a:cs typeface="Arial" charset="0"/>
              </a:rPr>
              <a:t>development</a:t>
            </a:r>
            <a:r>
              <a:rPr lang="en-US" sz="1400" dirty="0" smtClean="0">
                <a:solidFill>
                  <a:srgbClr val="000000"/>
                </a:solidFill>
                <a:latin typeface="Calibri" pitchFamily="34" charset="0"/>
                <a:cs typeface="Arial" charset="0"/>
              </a:rPr>
              <a:t> </a:t>
            </a:r>
            <a:endParaRPr lang="pt-BR" sz="1400" dirty="0">
              <a:solidFill>
                <a:srgbClr val="000000"/>
              </a:solidFill>
              <a:latin typeface="Calibri" pitchFamily="34" charset="0"/>
              <a:cs typeface="Arial" charset="0"/>
            </a:endParaRPr>
          </a:p>
        </p:txBody>
      </p:sp>
      <p:sp>
        <p:nvSpPr>
          <p:cNvPr id="11" name="Rectangle 10"/>
          <p:cNvSpPr>
            <a:spLocks noChangeArrowheads="1"/>
          </p:cNvSpPr>
          <p:nvPr/>
        </p:nvSpPr>
        <p:spPr bwMode="auto">
          <a:xfrm>
            <a:off x="5405438" y="4703763"/>
            <a:ext cx="1468437" cy="1317625"/>
          </a:xfrm>
          <a:prstGeom prst="rect">
            <a:avLst/>
          </a:prstGeom>
          <a:solidFill>
            <a:srgbClr val="CCFFFF"/>
          </a:solidFill>
          <a:ln w="9525" algn="ctr">
            <a:solidFill>
              <a:srgbClr val="4A7EBB"/>
            </a:solidFill>
            <a:miter lim="800000"/>
            <a:headEnd/>
            <a:tailEnd/>
          </a:ln>
          <a:effectLst>
            <a:outerShdw dist="23000" dir="5400000" rotWithShape="0">
              <a:srgbClr val="000000">
                <a:alpha val="34999"/>
              </a:srgbClr>
            </a:outerShdw>
          </a:effectLst>
        </p:spPr>
        <p:txBody>
          <a:bodyPr anchor="ctr"/>
          <a:lstStyle/>
          <a:p>
            <a:pPr defTabSz="457200" fontAlgn="auto">
              <a:spcBef>
                <a:spcPts val="0"/>
              </a:spcBef>
              <a:spcAft>
                <a:spcPts val="0"/>
              </a:spcAft>
              <a:defRPr/>
            </a:pPr>
            <a:r>
              <a:rPr lang="pt-BR" sz="1200" dirty="0" err="1" smtClean="0">
                <a:solidFill>
                  <a:srgbClr val="000000"/>
                </a:solidFill>
                <a:latin typeface="Arial" pitchFamily="34" charset="0"/>
                <a:cs typeface="Arial" pitchFamily="34" charset="0"/>
              </a:rPr>
              <a:t>Greater</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attachment</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engagement</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and</a:t>
            </a:r>
            <a:r>
              <a:rPr lang="pt-BR" sz="1200" dirty="0" smtClean="0">
                <a:solidFill>
                  <a:srgbClr val="000000"/>
                </a:solidFill>
                <a:latin typeface="Arial" pitchFamily="34" charset="0"/>
                <a:cs typeface="Arial" pitchFamily="34" charset="0"/>
              </a:rPr>
              <a:t> </a:t>
            </a:r>
            <a:r>
              <a:rPr lang="pt-BR" sz="1200" dirty="0" err="1" smtClean="0">
                <a:solidFill>
                  <a:srgbClr val="000000"/>
                </a:solidFill>
                <a:latin typeface="Arial" pitchFamily="34" charset="0"/>
                <a:cs typeface="Arial" pitchFamily="34" charset="0"/>
              </a:rPr>
              <a:t>conmitment</a:t>
            </a:r>
            <a:r>
              <a:rPr lang="pt-BR" sz="1200" dirty="0" smtClean="0">
                <a:solidFill>
                  <a:srgbClr val="000000"/>
                </a:solidFill>
                <a:latin typeface="Arial" pitchFamily="34" charset="0"/>
                <a:cs typeface="Arial" pitchFamily="34" charset="0"/>
              </a:rPr>
              <a:t> to </a:t>
            </a:r>
            <a:r>
              <a:rPr lang="pt-BR" sz="1200" dirty="0" err="1" smtClean="0">
                <a:solidFill>
                  <a:srgbClr val="000000"/>
                </a:solidFill>
                <a:latin typeface="Arial" pitchFamily="34" charset="0"/>
                <a:cs typeface="Arial" pitchFamily="34" charset="0"/>
              </a:rPr>
              <a:t>school</a:t>
            </a:r>
            <a:r>
              <a:rPr lang="pt-BR" sz="1200" dirty="0" smtClean="0">
                <a:solidFill>
                  <a:srgbClr val="000000"/>
                </a:solidFill>
                <a:latin typeface="Arial" pitchFamily="34" charset="0"/>
                <a:cs typeface="Arial" pitchFamily="34" charset="0"/>
              </a:rPr>
              <a:t> </a:t>
            </a:r>
            <a:endParaRPr lang="pt-BR" sz="1200" dirty="0">
              <a:solidFill>
                <a:srgbClr val="000000"/>
              </a:solidFill>
              <a:latin typeface="Arial" pitchFamily="34" charset="0"/>
              <a:cs typeface="Arial" pitchFamily="34" charset="0"/>
            </a:endParaRPr>
          </a:p>
        </p:txBody>
      </p:sp>
      <p:cxnSp>
        <p:nvCxnSpPr>
          <p:cNvPr id="17" name="Straight Arrow Connector 16"/>
          <p:cNvCxnSpPr/>
          <p:nvPr/>
        </p:nvCxnSpPr>
        <p:spPr>
          <a:xfrm>
            <a:off x="2454275" y="2132013"/>
            <a:ext cx="538163"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906963" y="2706688"/>
            <a:ext cx="50006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hape 22"/>
          <p:cNvCxnSpPr/>
          <p:nvPr/>
        </p:nvCxnSpPr>
        <p:spPr>
          <a:xfrm>
            <a:off x="4906963" y="1949450"/>
            <a:ext cx="2984500" cy="111918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875463" y="2635250"/>
            <a:ext cx="1016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noChangeShapeType="1"/>
            <a:stCxn id="10" idx="2"/>
            <a:endCxn id="11" idx="0"/>
          </p:cNvCxnSpPr>
          <p:nvPr/>
        </p:nvCxnSpPr>
        <p:spPr bwMode="auto">
          <a:xfrm flipH="1">
            <a:off x="6140450" y="3644900"/>
            <a:ext cx="1588" cy="1058863"/>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29" name="Straight Arrow Connector 28"/>
          <p:cNvCxnSpPr/>
          <p:nvPr/>
        </p:nvCxnSpPr>
        <p:spPr>
          <a:xfrm>
            <a:off x="2454275" y="4940300"/>
            <a:ext cx="5318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4906963" y="4940300"/>
            <a:ext cx="4984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3978275" y="3813175"/>
            <a:ext cx="225583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5400000">
            <a:off x="1262062" y="3541713"/>
            <a:ext cx="279876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noChangeShapeType="1"/>
          </p:cNvCxnSpPr>
          <p:nvPr/>
        </p:nvCxnSpPr>
        <p:spPr bwMode="auto">
          <a:xfrm flipV="1">
            <a:off x="2122488" y="3265488"/>
            <a:ext cx="0" cy="827087"/>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39" name="Straight Arrow Connector 38"/>
          <p:cNvCxnSpPr>
            <a:cxnSpLocks noChangeShapeType="1"/>
          </p:cNvCxnSpPr>
          <p:nvPr/>
        </p:nvCxnSpPr>
        <p:spPr bwMode="auto">
          <a:xfrm flipH="1">
            <a:off x="1230313" y="3279775"/>
            <a:ext cx="1587" cy="827088"/>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p:spPr>
      </p:cxnSp>
      <p:cxnSp>
        <p:nvCxnSpPr>
          <p:cNvPr id="59" name="Shape 58"/>
          <p:cNvCxnSpPr>
            <a:endCxn id="7" idx="2"/>
          </p:cNvCxnSpPr>
          <p:nvPr/>
        </p:nvCxnSpPr>
        <p:spPr>
          <a:xfrm flipV="1">
            <a:off x="6877050" y="4941888"/>
            <a:ext cx="1016000" cy="57467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rot="5400000">
            <a:off x="7637463" y="2238375"/>
            <a:ext cx="50641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3078" name="Text Box 22"/>
          <p:cNvSpPr txBox="1">
            <a:spLocks noChangeArrowheads="1"/>
          </p:cNvSpPr>
          <p:nvPr/>
        </p:nvSpPr>
        <p:spPr bwMode="auto">
          <a:xfrm>
            <a:off x="179388" y="333375"/>
            <a:ext cx="8964612" cy="911019"/>
          </a:xfrm>
          <a:prstGeom prst="rect">
            <a:avLst/>
          </a:prstGeom>
          <a:noFill/>
          <a:ln w="9525">
            <a:noFill/>
            <a:miter lim="800000"/>
            <a:headEnd/>
            <a:tailEnd/>
          </a:ln>
          <a:effectLst/>
        </p:spPr>
        <p:txBody>
          <a:bodyPr>
            <a:spAutoFit/>
          </a:bodyPr>
          <a:lstStyle/>
          <a:p>
            <a:pPr>
              <a:spcBef>
                <a:spcPct val="50000"/>
              </a:spcBef>
            </a:pPr>
            <a:r>
              <a:rPr lang="pt-BR" sz="2200" dirty="0" smtClean="0">
                <a:solidFill>
                  <a:srgbClr val="FFFF00"/>
                </a:solidFill>
                <a:latin typeface="Calibri" pitchFamily="34" charset="0"/>
              </a:rPr>
              <a:t>CASEL – </a:t>
            </a:r>
            <a:r>
              <a:rPr lang="pt-BR" sz="2200" dirty="0" err="1" smtClean="0">
                <a:solidFill>
                  <a:srgbClr val="FFFF00"/>
                </a:solidFill>
                <a:latin typeface="Calibri" pitchFamily="34" charset="0"/>
              </a:rPr>
              <a:t>Collaborative</a:t>
            </a:r>
            <a:r>
              <a:rPr lang="pt-BR" sz="2200" dirty="0" smtClean="0">
                <a:solidFill>
                  <a:srgbClr val="FFFF00"/>
                </a:solidFill>
                <a:latin typeface="Calibri" pitchFamily="34" charset="0"/>
              </a:rPr>
              <a:t> for </a:t>
            </a:r>
            <a:r>
              <a:rPr lang="pt-BR" sz="2200" dirty="0" err="1" smtClean="0">
                <a:solidFill>
                  <a:srgbClr val="FFFF00"/>
                </a:solidFill>
                <a:latin typeface="Calibri" pitchFamily="34" charset="0"/>
              </a:rPr>
              <a:t>Academic</a:t>
            </a:r>
            <a:r>
              <a:rPr lang="pt-BR" sz="2200" dirty="0" smtClean="0">
                <a:solidFill>
                  <a:srgbClr val="FFFF00"/>
                </a:solidFill>
                <a:latin typeface="Calibri" pitchFamily="34" charset="0"/>
              </a:rPr>
              <a:t>, Social </a:t>
            </a:r>
            <a:r>
              <a:rPr lang="pt-BR" sz="2200" dirty="0" err="1" smtClean="0">
                <a:solidFill>
                  <a:srgbClr val="FFFF00"/>
                </a:solidFill>
                <a:latin typeface="Calibri" pitchFamily="34" charset="0"/>
              </a:rPr>
              <a:t>and</a:t>
            </a:r>
            <a:r>
              <a:rPr lang="pt-BR" sz="2200" dirty="0" smtClean="0">
                <a:solidFill>
                  <a:srgbClr val="FFFF00"/>
                </a:solidFill>
                <a:latin typeface="Calibri" pitchFamily="34" charset="0"/>
              </a:rPr>
              <a:t> </a:t>
            </a:r>
            <a:r>
              <a:rPr lang="pt-BR" sz="2200" dirty="0" err="1" smtClean="0">
                <a:solidFill>
                  <a:srgbClr val="FFFF00"/>
                </a:solidFill>
                <a:latin typeface="Calibri" pitchFamily="34" charset="0"/>
              </a:rPr>
              <a:t>Emotional</a:t>
            </a:r>
            <a:r>
              <a:rPr lang="pt-BR" sz="2200" dirty="0" smtClean="0">
                <a:solidFill>
                  <a:srgbClr val="FFFF00"/>
                </a:solidFill>
                <a:latin typeface="Calibri" pitchFamily="34" charset="0"/>
              </a:rPr>
              <a:t> </a:t>
            </a:r>
            <a:r>
              <a:rPr lang="pt-BR" sz="2200" dirty="0" err="1" smtClean="0">
                <a:solidFill>
                  <a:srgbClr val="FFFF00"/>
                </a:solidFill>
                <a:latin typeface="Calibri" pitchFamily="34" charset="0"/>
              </a:rPr>
              <a:t>Learning</a:t>
            </a:r>
            <a:endParaRPr lang="pt-BR" sz="2200" dirty="0" smtClean="0">
              <a:solidFill>
                <a:srgbClr val="FFFF00"/>
              </a:solidFill>
              <a:latin typeface="Calibri" pitchFamily="34" charset="0"/>
            </a:endParaRPr>
          </a:p>
          <a:p>
            <a:pPr>
              <a:spcBef>
                <a:spcPct val="50000"/>
              </a:spcBef>
            </a:pPr>
            <a:endParaRPr lang="pt-BR" sz="800" dirty="0" smtClean="0">
              <a:solidFill>
                <a:srgbClr val="FFFF00"/>
              </a:solidFill>
              <a:latin typeface="Calibri" pitchFamily="34" charset="0"/>
            </a:endParaRPr>
          </a:p>
          <a:p>
            <a:pPr>
              <a:lnSpc>
                <a:spcPct val="80000"/>
              </a:lnSpc>
            </a:pPr>
            <a:r>
              <a:rPr lang="pt-BR" sz="2000" dirty="0" smtClean="0">
                <a:solidFill>
                  <a:schemeClr val="bg1"/>
                </a:solidFill>
                <a:latin typeface="Calibri" pitchFamily="34" charset="0"/>
              </a:rPr>
              <a:t>                                                                       </a:t>
            </a:r>
            <a:r>
              <a:rPr lang="pt-BR" sz="2000" dirty="0" smtClean="0">
                <a:latin typeface="Calibri" pitchFamily="34" charset="0"/>
              </a:rPr>
              <a:t>317 </a:t>
            </a:r>
            <a:r>
              <a:rPr lang="pt-BR" sz="2000" dirty="0" err="1" smtClean="0">
                <a:latin typeface="Calibri" pitchFamily="34" charset="0"/>
              </a:rPr>
              <a:t>studies</a:t>
            </a:r>
            <a:r>
              <a:rPr lang="pt-BR" sz="2000" dirty="0" smtClean="0">
                <a:latin typeface="Calibri" pitchFamily="34" charset="0"/>
              </a:rPr>
              <a:t> </a:t>
            </a:r>
            <a:r>
              <a:rPr lang="pt-BR" sz="2000" dirty="0" err="1" smtClean="0">
                <a:latin typeface="Calibri" pitchFamily="34" charset="0"/>
              </a:rPr>
              <a:t>with</a:t>
            </a:r>
            <a:r>
              <a:rPr lang="pt-BR" sz="2000" dirty="0" smtClean="0">
                <a:latin typeface="Calibri" pitchFamily="34" charset="0"/>
              </a:rPr>
              <a:t> a total </a:t>
            </a:r>
            <a:r>
              <a:rPr lang="pt-BR" sz="2000" dirty="0" err="1" smtClean="0">
                <a:latin typeface="Calibri" pitchFamily="34" charset="0"/>
              </a:rPr>
              <a:t>of</a:t>
            </a:r>
            <a:r>
              <a:rPr lang="pt-BR" sz="2000" dirty="0" smtClean="0">
                <a:latin typeface="Calibri" pitchFamily="34" charset="0"/>
              </a:rPr>
              <a:t> 324.303 </a:t>
            </a:r>
            <a:r>
              <a:rPr lang="pt-BR" sz="2000" dirty="0" err="1" smtClean="0">
                <a:latin typeface="Calibri" pitchFamily="34" charset="0"/>
              </a:rPr>
              <a:t>students</a:t>
            </a:r>
            <a:r>
              <a:rPr lang="pt-BR" dirty="0" smtClean="0">
                <a:latin typeface="Calibri" pitchFamily="34" charset="0"/>
              </a:rPr>
              <a:t> </a:t>
            </a: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rgbClr val="A1C2E7"/>
        </a:solidFill>
        <a:effectLst/>
      </p:bgPr>
    </p:bg>
    <p:spTree>
      <p:nvGrpSpPr>
        <p:cNvPr id="1" name=""/>
        <p:cNvGrpSpPr/>
        <p:nvPr/>
      </p:nvGrpSpPr>
      <p:grpSpPr>
        <a:xfrm>
          <a:off x="0" y="0"/>
          <a:ext cx="0" cy="0"/>
          <a:chOff x="0" y="0"/>
          <a:chExt cx="0" cy="0"/>
        </a:xfrm>
      </p:grpSpPr>
      <p:sp>
        <p:nvSpPr>
          <p:cNvPr id="110594" name="Line 2"/>
          <p:cNvSpPr>
            <a:spLocks noChangeShapeType="1"/>
          </p:cNvSpPr>
          <p:nvPr/>
        </p:nvSpPr>
        <p:spPr bwMode="auto">
          <a:xfrm rot="12849446">
            <a:off x="5148263" y="4862513"/>
            <a:ext cx="720725" cy="6350"/>
          </a:xfrm>
          <a:prstGeom prst="line">
            <a:avLst/>
          </a:prstGeom>
          <a:noFill/>
          <a:ln w="76200">
            <a:solidFill>
              <a:srgbClr val="3366FF"/>
            </a:solidFill>
            <a:round/>
            <a:headEnd/>
            <a:tailEnd/>
          </a:ln>
          <a:effectLst/>
        </p:spPr>
        <p:txBody>
          <a:bodyPr/>
          <a:lstStyle/>
          <a:p>
            <a:endParaRPr lang="fr-CA"/>
          </a:p>
        </p:txBody>
      </p:sp>
      <p:sp>
        <p:nvSpPr>
          <p:cNvPr id="110595" name="Line 3"/>
          <p:cNvSpPr>
            <a:spLocks noChangeShapeType="1"/>
          </p:cNvSpPr>
          <p:nvPr/>
        </p:nvSpPr>
        <p:spPr bwMode="auto">
          <a:xfrm rot="11761945" flipH="1">
            <a:off x="5213350" y="5059363"/>
            <a:ext cx="539750" cy="87312"/>
          </a:xfrm>
          <a:prstGeom prst="line">
            <a:avLst/>
          </a:prstGeom>
          <a:noFill/>
          <a:ln w="76200">
            <a:solidFill>
              <a:srgbClr val="3366FF"/>
            </a:solidFill>
            <a:round/>
            <a:headEnd/>
            <a:tailEnd/>
          </a:ln>
          <a:effectLst/>
        </p:spPr>
        <p:txBody>
          <a:bodyPr/>
          <a:lstStyle/>
          <a:p>
            <a:endParaRPr lang="fr-CA"/>
          </a:p>
        </p:txBody>
      </p:sp>
      <p:sp>
        <p:nvSpPr>
          <p:cNvPr id="110596" name="Line 4"/>
          <p:cNvSpPr>
            <a:spLocks noChangeShapeType="1"/>
          </p:cNvSpPr>
          <p:nvPr/>
        </p:nvSpPr>
        <p:spPr bwMode="auto">
          <a:xfrm rot="10490533" flipH="1">
            <a:off x="5146675" y="5249863"/>
            <a:ext cx="730250" cy="192087"/>
          </a:xfrm>
          <a:prstGeom prst="line">
            <a:avLst/>
          </a:prstGeom>
          <a:noFill/>
          <a:ln w="76200">
            <a:solidFill>
              <a:srgbClr val="3366FF"/>
            </a:solidFill>
            <a:round/>
            <a:headEnd/>
            <a:tailEnd/>
          </a:ln>
          <a:effectLst/>
        </p:spPr>
        <p:txBody>
          <a:bodyPr/>
          <a:lstStyle/>
          <a:p>
            <a:endParaRPr lang="fr-CA"/>
          </a:p>
        </p:txBody>
      </p:sp>
      <p:sp>
        <p:nvSpPr>
          <p:cNvPr id="110597" name="Line 5"/>
          <p:cNvSpPr>
            <a:spLocks noChangeShapeType="1"/>
          </p:cNvSpPr>
          <p:nvPr/>
        </p:nvSpPr>
        <p:spPr bwMode="auto">
          <a:xfrm rot="11600200" flipH="1">
            <a:off x="5146675" y="4425950"/>
            <a:ext cx="823913" cy="90488"/>
          </a:xfrm>
          <a:prstGeom prst="line">
            <a:avLst/>
          </a:prstGeom>
          <a:noFill/>
          <a:ln w="76200">
            <a:solidFill>
              <a:srgbClr val="00FF00"/>
            </a:solidFill>
            <a:round/>
            <a:headEnd/>
            <a:tailEnd/>
          </a:ln>
          <a:effectLst/>
        </p:spPr>
        <p:txBody>
          <a:bodyPr/>
          <a:lstStyle/>
          <a:p>
            <a:endParaRPr lang="fr-CA"/>
          </a:p>
        </p:txBody>
      </p:sp>
      <p:sp>
        <p:nvSpPr>
          <p:cNvPr id="110598" name="Oval 6"/>
          <p:cNvSpPr>
            <a:spLocks noChangeArrowheads="1"/>
          </p:cNvSpPr>
          <p:nvPr/>
        </p:nvSpPr>
        <p:spPr bwMode="auto">
          <a:xfrm>
            <a:off x="7451725" y="620713"/>
            <a:ext cx="1008063" cy="10080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0599" name="Text Box 7"/>
          <p:cNvSpPr txBox="1">
            <a:spLocks noChangeArrowheads="1"/>
          </p:cNvSpPr>
          <p:nvPr/>
        </p:nvSpPr>
        <p:spPr bwMode="auto">
          <a:xfrm>
            <a:off x="276225" y="404813"/>
            <a:ext cx="8569325" cy="762000"/>
          </a:xfrm>
          <a:prstGeom prst="rect">
            <a:avLst/>
          </a:prstGeom>
          <a:noFill/>
          <a:ln w="9525">
            <a:noFill/>
            <a:miter lim="800000"/>
            <a:headEnd/>
            <a:tailEnd/>
          </a:ln>
          <a:effectLst/>
        </p:spPr>
        <p:txBody>
          <a:bodyPr wrap="none"/>
          <a:lstStyle/>
          <a:p>
            <a:pPr algn="ctr">
              <a:spcBef>
                <a:spcPct val="50000"/>
              </a:spcBef>
            </a:pPr>
            <a:endParaRPr lang="fr-CA" sz="4400" b="1">
              <a:solidFill>
                <a:srgbClr val="FFFFCD"/>
              </a:solidFill>
              <a:latin typeface="Arial" charset="0"/>
            </a:endParaRPr>
          </a:p>
        </p:txBody>
      </p:sp>
      <p:sp>
        <p:nvSpPr>
          <p:cNvPr id="110600" name="Text Box 8"/>
          <p:cNvSpPr txBox="1">
            <a:spLocks noChangeArrowheads="1"/>
          </p:cNvSpPr>
          <p:nvPr/>
        </p:nvSpPr>
        <p:spPr bwMode="auto">
          <a:xfrm>
            <a:off x="504825" y="260350"/>
            <a:ext cx="8112125" cy="762000"/>
          </a:xfrm>
          <a:prstGeom prst="rect">
            <a:avLst/>
          </a:prstGeom>
          <a:noFill/>
          <a:ln w="9525">
            <a:noFill/>
            <a:miter lim="800000"/>
            <a:headEnd/>
            <a:tailEnd/>
          </a:ln>
          <a:effectLst/>
        </p:spPr>
        <p:txBody>
          <a:bodyPr wrap="none"/>
          <a:lstStyle/>
          <a:p>
            <a:pPr algn="ctr">
              <a:spcBef>
                <a:spcPct val="50000"/>
              </a:spcBef>
            </a:pPr>
            <a:r>
              <a:rPr lang="en-GB" sz="4400" b="1">
                <a:solidFill>
                  <a:srgbClr val="FFFFD8"/>
                </a:solidFill>
                <a:latin typeface="Arial" charset="0"/>
              </a:rPr>
              <a:t> </a:t>
            </a:r>
          </a:p>
        </p:txBody>
      </p:sp>
      <p:sp>
        <p:nvSpPr>
          <p:cNvPr id="110601" name="Text Box 9"/>
          <p:cNvSpPr txBox="1">
            <a:spLocks noChangeArrowheads="1"/>
          </p:cNvSpPr>
          <p:nvPr/>
        </p:nvSpPr>
        <p:spPr bwMode="auto">
          <a:xfrm>
            <a:off x="0" y="4797425"/>
            <a:ext cx="3203575" cy="366713"/>
          </a:xfrm>
          <a:prstGeom prst="rect">
            <a:avLst/>
          </a:prstGeom>
          <a:noFill/>
          <a:ln w="9525">
            <a:noFill/>
            <a:miter lim="800000"/>
            <a:headEnd/>
            <a:tailEnd/>
          </a:ln>
          <a:effectLst/>
        </p:spPr>
        <p:txBody>
          <a:bodyPr>
            <a:spAutoFit/>
          </a:bodyPr>
          <a:lstStyle/>
          <a:p>
            <a:pPr>
              <a:spcBef>
                <a:spcPct val="50000"/>
              </a:spcBef>
            </a:pPr>
            <a:endParaRPr lang="fr-CA">
              <a:latin typeface="Arial" charset="0"/>
            </a:endParaRPr>
          </a:p>
        </p:txBody>
      </p:sp>
      <p:sp>
        <p:nvSpPr>
          <p:cNvPr id="110602" name="Line 10"/>
          <p:cNvSpPr>
            <a:spLocks noChangeShapeType="1"/>
          </p:cNvSpPr>
          <p:nvPr/>
        </p:nvSpPr>
        <p:spPr bwMode="auto">
          <a:xfrm rot="7836339" flipH="1">
            <a:off x="5076031" y="5444332"/>
            <a:ext cx="827087" cy="107950"/>
          </a:xfrm>
          <a:prstGeom prst="line">
            <a:avLst/>
          </a:prstGeom>
          <a:noFill/>
          <a:ln w="76200">
            <a:solidFill>
              <a:srgbClr val="3366FF"/>
            </a:solidFill>
            <a:round/>
            <a:headEnd/>
            <a:tailEnd/>
          </a:ln>
          <a:effectLst/>
        </p:spPr>
        <p:txBody>
          <a:bodyPr/>
          <a:lstStyle/>
          <a:p>
            <a:endParaRPr lang="fr-CA"/>
          </a:p>
        </p:txBody>
      </p:sp>
      <p:sp>
        <p:nvSpPr>
          <p:cNvPr id="110603" name="Line 11"/>
          <p:cNvSpPr>
            <a:spLocks noChangeShapeType="1"/>
          </p:cNvSpPr>
          <p:nvPr/>
        </p:nvSpPr>
        <p:spPr bwMode="auto">
          <a:xfrm rot="2368465" flipH="1">
            <a:off x="4689475" y="6161088"/>
            <a:ext cx="571500" cy="735012"/>
          </a:xfrm>
          <a:prstGeom prst="line">
            <a:avLst/>
          </a:prstGeom>
          <a:noFill/>
          <a:ln w="127000">
            <a:solidFill>
              <a:srgbClr val="00FF00"/>
            </a:solidFill>
            <a:round/>
            <a:headEnd/>
            <a:tailEnd/>
          </a:ln>
          <a:effectLst/>
        </p:spPr>
        <p:txBody>
          <a:bodyPr/>
          <a:lstStyle/>
          <a:p>
            <a:endParaRPr lang="fr-CA"/>
          </a:p>
        </p:txBody>
      </p:sp>
      <p:sp>
        <p:nvSpPr>
          <p:cNvPr id="110604" name="Line 12"/>
          <p:cNvSpPr>
            <a:spLocks noChangeShapeType="1"/>
          </p:cNvSpPr>
          <p:nvPr/>
        </p:nvSpPr>
        <p:spPr bwMode="auto">
          <a:xfrm rot="17542205" flipV="1">
            <a:off x="5095081" y="5577682"/>
            <a:ext cx="73025" cy="287338"/>
          </a:xfrm>
          <a:prstGeom prst="line">
            <a:avLst/>
          </a:prstGeom>
          <a:noFill/>
          <a:ln w="76200">
            <a:solidFill>
              <a:srgbClr val="3366FF"/>
            </a:solidFill>
            <a:round/>
            <a:headEnd/>
            <a:tailEnd/>
          </a:ln>
          <a:effectLst/>
        </p:spPr>
        <p:txBody>
          <a:bodyPr/>
          <a:lstStyle/>
          <a:p>
            <a:endParaRPr lang="fr-CA"/>
          </a:p>
        </p:txBody>
      </p:sp>
      <p:sp>
        <p:nvSpPr>
          <p:cNvPr id="110605" name="Oval 13"/>
          <p:cNvSpPr>
            <a:spLocks noChangeArrowheads="1"/>
          </p:cNvSpPr>
          <p:nvPr/>
        </p:nvSpPr>
        <p:spPr bwMode="auto">
          <a:xfrm>
            <a:off x="4645025" y="537368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0606" name="Line 14"/>
          <p:cNvSpPr>
            <a:spLocks noChangeShapeType="1"/>
          </p:cNvSpPr>
          <p:nvPr/>
        </p:nvSpPr>
        <p:spPr bwMode="auto">
          <a:xfrm rot="-1703518">
            <a:off x="5364163" y="5661025"/>
            <a:ext cx="31750" cy="947738"/>
          </a:xfrm>
          <a:prstGeom prst="line">
            <a:avLst/>
          </a:prstGeom>
          <a:noFill/>
          <a:ln w="304800">
            <a:solidFill>
              <a:srgbClr val="FFFF00"/>
            </a:solidFill>
            <a:round/>
            <a:headEnd/>
            <a:tailEnd/>
          </a:ln>
          <a:effectLst/>
        </p:spPr>
        <p:txBody>
          <a:bodyPr/>
          <a:lstStyle/>
          <a:p>
            <a:endParaRPr lang="fr-CA"/>
          </a:p>
        </p:txBody>
      </p:sp>
      <p:sp>
        <p:nvSpPr>
          <p:cNvPr id="110607" name="Text Box 15"/>
          <p:cNvSpPr txBox="1">
            <a:spLocks noChangeArrowheads="1"/>
          </p:cNvSpPr>
          <p:nvPr/>
        </p:nvSpPr>
        <p:spPr bwMode="auto">
          <a:xfrm>
            <a:off x="3203575" y="650875"/>
            <a:ext cx="2881313" cy="762000"/>
          </a:xfrm>
          <a:prstGeom prst="rect">
            <a:avLst/>
          </a:prstGeom>
          <a:noFill/>
          <a:ln w="9525">
            <a:noFill/>
            <a:miter lim="800000"/>
            <a:headEnd/>
            <a:tailEnd/>
          </a:ln>
          <a:effectLst/>
        </p:spPr>
        <p:txBody>
          <a:bodyPr>
            <a:spAutoFit/>
          </a:bodyPr>
          <a:lstStyle/>
          <a:p>
            <a:pPr>
              <a:spcBef>
                <a:spcPct val="50000"/>
              </a:spcBef>
            </a:pPr>
            <a:r>
              <a:rPr lang="en-GB" sz="4400">
                <a:solidFill>
                  <a:srgbClr val="FFFF66"/>
                </a:solidFill>
                <a:latin typeface="Arial" charset="0"/>
              </a:rPr>
              <a:t>Treatment</a:t>
            </a:r>
            <a:r>
              <a:rPr lang="en-GB" sz="4400">
                <a:solidFill>
                  <a:schemeClr val="bg1"/>
                </a:solidFill>
                <a:latin typeface="Arial" charset="0"/>
              </a:rPr>
              <a:t> </a:t>
            </a:r>
          </a:p>
        </p:txBody>
      </p:sp>
      <p:sp>
        <p:nvSpPr>
          <p:cNvPr id="110608" name="Text Box 16"/>
          <p:cNvSpPr txBox="1">
            <a:spLocks noChangeArrowheads="1"/>
          </p:cNvSpPr>
          <p:nvPr/>
        </p:nvSpPr>
        <p:spPr bwMode="auto">
          <a:xfrm>
            <a:off x="-36513" y="5157788"/>
            <a:ext cx="2952751"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0609" name="Line 17"/>
          <p:cNvSpPr>
            <a:spLocks noChangeShapeType="1"/>
          </p:cNvSpPr>
          <p:nvPr/>
        </p:nvSpPr>
        <p:spPr bwMode="auto">
          <a:xfrm rot="3230182" flipV="1">
            <a:off x="5069681" y="6176170"/>
            <a:ext cx="161925" cy="1001712"/>
          </a:xfrm>
          <a:prstGeom prst="line">
            <a:avLst/>
          </a:prstGeom>
          <a:noFill/>
          <a:ln w="127000">
            <a:solidFill>
              <a:srgbClr val="0000FF"/>
            </a:solidFill>
            <a:round/>
            <a:headEnd/>
            <a:tailEnd/>
          </a:ln>
          <a:effectLst/>
        </p:spPr>
        <p:txBody>
          <a:bodyPr/>
          <a:lstStyle/>
          <a:p>
            <a:endParaRPr lang="fr-CA"/>
          </a:p>
        </p:txBody>
      </p:sp>
      <p:sp>
        <p:nvSpPr>
          <p:cNvPr id="110610" name="Line 18"/>
          <p:cNvSpPr>
            <a:spLocks noChangeShapeType="1"/>
          </p:cNvSpPr>
          <p:nvPr/>
        </p:nvSpPr>
        <p:spPr bwMode="auto">
          <a:xfrm rot="4383094" flipV="1">
            <a:off x="5044281" y="6063457"/>
            <a:ext cx="936625" cy="277812"/>
          </a:xfrm>
          <a:prstGeom prst="line">
            <a:avLst/>
          </a:prstGeom>
          <a:noFill/>
          <a:ln w="76200">
            <a:solidFill>
              <a:srgbClr val="3366FF"/>
            </a:solidFill>
            <a:round/>
            <a:headEnd/>
            <a:tailEnd/>
          </a:ln>
          <a:effectLst/>
        </p:spPr>
        <p:txBody>
          <a:bodyPr/>
          <a:lstStyle/>
          <a:p>
            <a:endParaRPr lang="fr-CA"/>
          </a:p>
        </p:txBody>
      </p:sp>
      <p:sp>
        <p:nvSpPr>
          <p:cNvPr id="110611" name="Line 19"/>
          <p:cNvSpPr>
            <a:spLocks noChangeShapeType="1"/>
          </p:cNvSpPr>
          <p:nvPr/>
        </p:nvSpPr>
        <p:spPr bwMode="auto">
          <a:xfrm rot="16268496" flipV="1">
            <a:off x="5687219" y="4258469"/>
            <a:ext cx="73025" cy="287337"/>
          </a:xfrm>
          <a:prstGeom prst="line">
            <a:avLst/>
          </a:prstGeom>
          <a:noFill/>
          <a:ln w="76200">
            <a:solidFill>
              <a:srgbClr val="3366FF"/>
            </a:solidFill>
            <a:round/>
            <a:headEnd/>
            <a:tailEnd/>
          </a:ln>
          <a:effectLst/>
        </p:spPr>
        <p:txBody>
          <a:bodyPr/>
          <a:lstStyle/>
          <a:p>
            <a:endParaRPr lang="fr-CA"/>
          </a:p>
        </p:txBody>
      </p:sp>
      <p:sp>
        <p:nvSpPr>
          <p:cNvPr id="110612" name="Oval 20"/>
          <p:cNvSpPr>
            <a:spLocks noChangeArrowheads="1"/>
          </p:cNvSpPr>
          <p:nvPr/>
        </p:nvSpPr>
        <p:spPr bwMode="auto">
          <a:xfrm>
            <a:off x="5364163" y="4076700"/>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0613" name="Line 21"/>
          <p:cNvSpPr>
            <a:spLocks noChangeShapeType="1"/>
          </p:cNvSpPr>
          <p:nvPr/>
        </p:nvSpPr>
        <p:spPr bwMode="auto">
          <a:xfrm rot="18933483">
            <a:off x="6227763" y="4221163"/>
            <a:ext cx="31750" cy="947737"/>
          </a:xfrm>
          <a:prstGeom prst="line">
            <a:avLst/>
          </a:prstGeom>
          <a:noFill/>
          <a:ln w="304800">
            <a:solidFill>
              <a:srgbClr val="FFFF00"/>
            </a:solidFill>
            <a:round/>
            <a:headEnd/>
            <a:tailEnd/>
          </a:ln>
          <a:effectLst/>
        </p:spPr>
        <p:txBody>
          <a:bodyPr/>
          <a:lstStyle/>
          <a:p>
            <a:endParaRPr lang="fr-CA"/>
          </a:p>
        </p:txBody>
      </p:sp>
      <p:sp>
        <p:nvSpPr>
          <p:cNvPr id="110614" name="Line 22"/>
          <p:cNvSpPr>
            <a:spLocks noChangeShapeType="1"/>
          </p:cNvSpPr>
          <p:nvPr/>
        </p:nvSpPr>
        <p:spPr bwMode="auto">
          <a:xfrm rot="3230182" flipV="1">
            <a:off x="6336506" y="4833144"/>
            <a:ext cx="71438" cy="431800"/>
          </a:xfrm>
          <a:prstGeom prst="line">
            <a:avLst/>
          </a:prstGeom>
          <a:noFill/>
          <a:ln w="127000">
            <a:solidFill>
              <a:srgbClr val="0000FF"/>
            </a:solidFill>
            <a:round/>
            <a:headEnd/>
            <a:tailEnd/>
          </a:ln>
          <a:effectLst/>
        </p:spPr>
        <p:txBody>
          <a:bodyPr/>
          <a:lstStyle/>
          <a:p>
            <a:endParaRPr lang="fr-CA"/>
          </a:p>
        </p:txBody>
      </p:sp>
      <p:sp>
        <p:nvSpPr>
          <p:cNvPr id="110615" name="Line 23"/>
          <p:cNvSpPr>
            <a:spLocks noChangeShapeType="1"/>
          </p:cNvSpPr>
          <p:nvPr/>
        </p:nvSpPr>
        <p:spPr bwMode="auto">
          <a:xfrm rot="9966513" flipV="1">
            <a:off x="5292725" y="4508500"/>
            <a:ext cx="787400" cy="215900"/>
          </a:xfrm>
          <a:prstGeom prst="line">
            <a:avLst/>
          </a:prstGeom>
          <a:noFill/>
          <a:ln w="76200">
            <a:solidFill>
              <a:srgbClr val="00FF00"/>
            </a:solidFill>
            <a:round/>
            <a:headEnd/>
            <a:tailEnd/>
          </a:ln>
          <a:effectLst/>
        </p:spPr>
        <p:txBody>
          <a:bodyPr/>
          <a:lstStyle/>
          <a:p>
            <a:endParaRPr lang="fr-CA"/>
          </a:p>
        </p:txBody>
      </p:sp>
      <p:sp>
        <p:nvSpPr>
          <p:cNvPr id="110616" name="Line 24"/>
          <p:cNvSpPr>
            <a:spLocks noChangeShapeType="1"/>
          </p:cNvSpPr>
          <p:nvPr/>
        </p:nvSpPr>
        <p:spPr bwMode="auto">
          <a:xfrm rot="4698513" flipV="1">
            <a:off x="6659562" y="4619626"/>
            <a:ext cx="144463" cy="1008062"/>
          </a:xfrm>
          <a:prstGeom prst="line">
            <a:avLst/>
          </a:prstGeom>
          <a:noFill/>
          <a:ln w="127000">
            <a:solidFill>
              <a:srgbClr val="0000FF"/>
            </a:solidFill>
            <a:round/>
            <a:headEnd/>
            <a:tailEnd/>
          </a:ln>
          <a:effectLst/>
        </p:spPr>
        <p:txBody>
          <a:bodyPr/>
          <a:lstStyle/>
          <a:p>
            <a:endParaRPr lang="fr-CA"/>
          </a:p>
        </p:txBody>
      </p:sp>
      <p:sp>
        <p:nvSpPr>
          <p:cNvPr id="110617" name="Freeform 25"/>
          <p:cNvSpPr>
            <a:spLocks/>
          </p:cNvSpPr>
          <p:nvPr/>
        </p:nvSpPr>
        <p:spPr bwMode="auto">
          <a:xfrm>
            <a:off x="4795838" y="5667375"/>
            <a:ext cx="155575" cy="65088"/>
          </a:xfrm>
          <a:custGeom>
            <a:avLst/>
            <a:gdLst/>
            <a:ahLst/>
            <a:cxnLst>
              <a:cxn ang="0">
                <a:pos x="0" y="38"/>
              </a:cxn>
              <a:cxn ang="0">
                <a:pos x="65" y="6"/>
              </a:cxn>
              <a:cxn ang="0">
                <a:pos x="87" y="38"/>
              </a:cxn>
              <a:cxn ang="0">
                <a:pos x="98" y="38"/>
              </a:cxn>
            </a:cxnLst>
            <a:rect l="0" t="0" r="r" b="b"/>
            <a:pathLst>
              <a:path w="98" h="41">
                <a:moveTo>
                  <a:pt x="0" y="38"/>
                </a:moveTo>
                <a:cubicBezTo>
                  <a:pt x="7" y="33"/>
                  <a:pt x="50" y="0"/>
                  <a:pt x="65" y="6"/>
                </a:cubicBezTo>
                <a:cubicBezTo>
                  <a:pt x="77" y="11"/>
                  <a:pt x="78" y="29"/>
                  <a:pt x="87" y="38"/>
                </a:cubicBezTo>
                <a:cubicBezTo>
                  <a:pt x="90" y="41"/>
                  <a:pt x="94" y="38"/>
                  <a:pt x="98" y="38"/>
                </a:cubicBezTo>
              </a:path>
            </a:pathLst>
          </a:custGeom>
          <a:noFill/>
          <a:ln w="9525">
            <a:solidFill>
              <a:schemeClr val="tx1"/>
            </a:solidFill>
            <a:round/>
            <a:headEnd/>
            <a:tailEnd/>
          </a:ln>
          <a:effectLst/>
        </p:spPr>
        <p:txBody>
          <a:bodyPr/>
          <a:lstStyle/>
          <a:p>
            <a:endParaRPr lang="fr-CA"/>
          </a:p>
        </p:txBody>
      </p:sp>
      <p:sp>
        <p:nvSpPr>
          <p:cNvPr id="110618" name="Freeform 26"/>
          <p:cNvSpPr>
            <a:spLocks/>
          </p:cNvSpPr>
          <p:nvPr/>
        </p:nvSpPr>
        <p:spPr bwMode="auto">
          <a:xfrm rot="3520599">
            <a:off x="5599112" y="4333876"/>
            <a:ext cx="100013" cy="144462"/>
          </a:xfrm>
          <a:custGeom>
            <a:avLst/>
            <a:gdLst/>
            <a:ahLst/>
            <a:cxnLst>
              <a:cxn ang="0">
                <a:pos x="0" y="87"/>
              </a:cxn>
              <a:cxn ang="0">
                <a:pos x="33" y="76"/>
              </a:cxn>
              <a:cxn ang="0">
                <a:pos x="22" y="32"/>
              </a:cxn>
              <a:cxn ang="0">
                <a:pos x="0" y="0"/>
              </a:cxn>
            </a:cxnLst>
            <a:rect l="0" t="0" r="r" b="b"/>
            <a:pathLst>
              <a:path w="39" h="87">
                <a:moveTo>
                  <a:pt x="0" y="87"/>
                </a:moveTo>
                <a:cubicBezTo>
                  <a:pt x="11" y="83"/>
                  <a:pt x="29" y="87"/>
                  <a:pt x="33" y="76"/>
                </a:cubicBezTo>
                <a:cubicBezTo>
                  <a:pt x="39" y="62"/>
                  <a:pt x="28" y="46"/>
                  <a:pt x="22" y="32"/>
                </a:cubicBezTo>
                <a:cubicBezTo>
                  <a:pt x="17" y="20"/>
                  <a:pt x="0" y="0"/>
                  <a:pt x="0" y="0"/>
                </a:cubicBezTo>
              </a:path>
            </a:pathLst>
          </a:custGeom>
          <a:noFill/>
          <a:ln w="9525">
            <a:solidFill>
              <a:schemeClr val="tx1"/>
            </a:solidFill>
            <a:round/>
            <a:headEnd/>
            <a:tailEnd/>
          </a:ln>
          <a:effectLst/>
        </p:spPr>
        <p:txBody>
          <a:bodyPr/>
          <a:lstStyle/>
          <a:p>
            <a:endParaRPr lang="fr-CA"/>
          </a:p>
        </p:txBody>
      </p:sp>
      <p:sp>
        <p:nvSpPr>
          <p:cNvPr id="110619" name="Freeform 27"/>
          <p:cNvSpPr>
            <a:spLocks/>
          </p:cNvSpPr>
          <p:nvPr/>
        </p:nvSpPr>
        <p:spPr bwMode="auto">
          <a:xfrm>
            <a:off x="6588125" y="836613"/>
            <a:ext cx="1820863" cy="989012"/>
          </a:xfrm>
          <a:custGeom>
            <a:avLst/>
            <a:gdLst/>
            <a:ahLst/>
            <a:cxnLst>
              <a:cxn ang="0">
                <a:pos x="339" y="188"/>
              </a:cxn>
              <a:cxn ang="0">
                <a:pos x="398" y="47"/>
              </a:cxn>
              <a:cxn ang="0">
                <a:pos x="480" y="0"/>
              </a:cxn>
              <a:cxn ang="0">
                <a:pos x="563" y="12"/>
              </a:cxn>
              <a:cxn ang="0">
                <a:pos x="633" y="59"/>
              </a:cxn>
              <a:cxn ang="0">
                <a:pos x="716" y="153"/>
              </a:cxn>
              <a:cxn ang="0">
                <a:pos x="986" y="211"/>
              </a:cxn>
              <a:cxn ang="0">
                <a:pos x="1139" y="399"/>
              </a:cxn>
              <a:cxn ang="0">
                <a:pos x="1033" y="576"/>
              </a:cxn>
              <a:cxn ang="0">
                <a:pos x="727" y="517"/>
              </a:cxn>
              <a:cxn ang="0">
                <a:pos x="551" y="552"/>
              </a:cxn>
              <a:cxn ang="0">
                <a:pos x="504" y="564"/>
              </a:cxn>
              <a:cxn ang="0">
                <a:pos x="422" y="599"/>
              </a:cxn>
              <a:cxn ang="0">
                <a:pos x="351" y="623"/>
              </a:cxn>
              <a:cxn ang="0">
                <a:pos x="151" y="611"/>
              </a:cxn>
              <a:cxn ang="0">
                <a:pos x="34" y="552"/>
              </a:cxn>
              <a:cxn ang="0">
                <a:pos x="10" y="482"/>
              </a:cxn>
              <a:cxn ang="0">
                <a:pos x="22" y="388"/>
              </a:cxn>
              <a:cxn ang="0">
                <a:pos x="257" y="282"/>
              </a:cxn>
              <a:cxn ang="0">
                <a:pos x="339" y="188"/>
              </a:cxn>
            </a:cxnLst>
            <a:rect l="0" t="0" r="r" b="b"/>
            <a:pathLst>
              <a:path w="1147" h="623">
                <a:moveTo>
                  <a:pt x="339" y="188"/>
                </a:moveTo>
                <a:cubicBezTo>
                  <a:pt x="353" y="147"/>
                  <a:pt x="364" y="81"/>
                  <a:pt x="398" y="47"/>
                </a:cubicBezTo>
                <a:cubicBezTo>
                  <a:pt x="416" y="28"/>
                  <a:pt x="459" y="11"/>
                  <a:pt x="480" y="0"/>
                </a:cubicBezTo>
                <a:cubicBezTo>
                  <a:pt x="508" y="4"/>
                  <a:pt x="537" y="2"/>
                  <a:pt x="563" y="12"/>
                </a:cubicBezTo>
                <a:cubicBezTo>
                  <a:pt x="589" y="22"/>
                  <a:pt x="633" y="59"/>
                  <a:pt x="633" y="59"/>
                </a:cubicBezTo>
                <a:cubicBezTo>
                  <a:pt x="688" y="141"/>
                  <a:pt x="657" y="113"/>
                  <a:pt x="716" y="153"/>
                </a:cubicBezTo>
                <a:cubicBezTo>
                  <a:pt x="751" y="263"/>
                  <a:pt x="890" y="181"/>
                  <a:pt x="986" y="211"/>
                </a:cubicBezTo>
                <a:cubicBezTo>
                  <a:pt x="1063" y="263"/>
                  <a:pt x="1108" y="310"/>
                  <a:pt x="1139" y="399"/>
                </a:cubicBezTo>
                <a:cubicBezTo>
                  <a:pt x="1126" y="516"/>
                  <a:pt x="1147" y="547"/>
                  <a:pt x="1033" y="576"/>
                </a:cubicBezTo>
                <a:cubicBezTo>
                  <a:pt x="924" y="566"/>
                  <a:pt x="831" y="544"/>
                  <a:pt x="727" y="517"/>
                </a:cubicBezTo>
                <a:cubicBezTo>
                  <a:pt x="617" y="533"/>
                  <a:pt x="668" y="523"/>
                  <a:pt x="551" y="552"/>
                </a:cubicBezTo>
                <a:cubicBezTo>
                  <a:pt x="535" y="556"/>
                  <a:pt x="504" y="564"/>
                  <a:pt x="504" y="564"/>
                </a:cubicBezTo>
                <a:cubicBezTo>
                  <a:pt x="447" y="603"/>
                  <a:pt x="493" y="578"/>
                  <a:pt x="422" y="599"/>
                </a:cubicBezTo>
                <a:cubicBezTo>
                  <a:pt x="398" y="606"/>
                  <a:pt x="351" y="623"/>
                  <a:pt x="351" y="623"/>
                </a:cubicBezTo>
                <a:cubicBezTo>
                  <a:pt x="284" y="619"/>
                  <a:pt x="217" y="617"/>
                  <a:pt x="151" y="611"/>
                </a:cubicBezTo>
                <a:cubicBezTo>
                  <a:pt x="108" y="607"/>
                  <a:pt x="34" y="552"/>
                  <a:pt x="34" y="552"/>
                </a:cubicBezTo>
                <a:cubicBezTo>
                  <a:pt x="26" y="529"/>
                  <a:pt x="18" y="505"/>
                  <a:pt x="10" y="482"/>
                </a:cubicBezTo>
                <a:cubicBezTo>
                  <a:pt x="0" y="452"/>
                  <a:pt x="14" y="418"/>
                  <a:pt x="22" y="388"/>
                </a:cubicBezTo>
                <a:cubicBezTo>
                  <a:pt x="49" y="292"/>
                  <a:pt x="183" y="291"/>
                  <a:pt x="257" y="282"/>
                </a:cubicBezTo>
                <a:cubicBezTo>
                  <a:pt x="311" y="263"/>
                  <a:pt x="339" y="249"/>
                  <a:pt x="339" y="188"/>
                </a:cubicBezTo>
                <a:close/>
              </a:path>
            </a:pathLst>
          </a:custGeom>
          <a:solidFill>
            <a:schemeClr val="bg1"/>
          </a:solidFill>
          <a:ln w="9525">
            <a:solidFill>
              <a:schemeClr val="tx1"/>
            </a:solidFill>
            <a:round/>
            <a:headEnd/>
            <a:tailEnd/>
          </a:ln>
          <a:effectLst/>
        </p:spPr>
        <p:txBody>
          <a:bodyPr/>
          <a:lstStyle/>
          <a:p>
            <a:endParaRPr lang="fr-CA"/>
          </a:p>
        </p:txBody>
      </p:sp>
      <p:sp>
        <p:nvSpPr>
          <p:cNvPr id="110620" name="Text Box 28"/>
          <p:cNvSpPr txBox="1">
            <a:spLocks noChangeArrowheads="1"/>
          </p:cNvSpPr>
          <p:nvPr/>
        </p:nvSpPr>
        <p:spPr bwMode="auto">
          <a:xfrm>
            <a:off x="5688013" y="5189538"/>
            <a:ext cx="3455987"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0621" name="Freeform 29"/>
          <p:cNvSpPr>
            <a:spLocks/>
          </p:cNvSpPr>
          <p:nvPr/>
        </p:nvSpPr>
        <p:spPr bwMode="auto">
          <a:xfrm>
            <a:off x="7534275" y="3862388"/>
            <a:ext cx="133350" cy="71437"/>
          </a:xfrm>
          <a:custGeom>
            <a:avLst/>
            <a:gdLst/>
            <a:ahLst/>
            <a:cxnLst>
              <a:cxn ang="0">
                <a:pos x="0" y="0"/>
              </a:cxn>
              <a:cxn ang="0">
                <a:pos x="51" y="45"/>
              </a:cxn>
              <a:cxn ang="0">
                <a:pos x="84" y="6"/>
              </a:cxn>
            </a:cxnLst>
            <a:rect l="0" t="0" r="r" b="b"/>
            <a:pathLst>
              <a:path w="84" h="45">
                <a:moveTo>
                  <a:pt x="0" y="0"/>
                </a:moveTo>
                <a:cubicBezTo>
                  <a:pt x="17" y="25"/>
                  <a:pt x="20" y="40"/>
                  <a:pt x="51" y="45"/>
                </a:cubicBezTo>
                <a:cubicBezTo>
                  <a:pt x="68" y="39"/>
                  <a:pt x="84" y="25"/>
                  <a:pt x="84" y="6"/>
                </a:cubicBezTo>
              </a:path>
            </a:pathLst>
          </a:custGeom>
          <a:noFill/>
          <a:ln w="9525">
            <a:solidFill>
              <a:schemeClr val="tx1"/>
            </a:solidFill>
            <a:round/>
            <a:headEnd/>
            <a:tailEnd/>
          </a:ln>
          <a:effectLst/>
        </p:spPr>
        <p:txBody>
          <a:bodyPr/>
          <a:lstStyle/>
          <a:p>
            <a:endParaRPr lang="fr-CA"/>
          </a:p>
        </p:txBody>
      </p:sp>
      <p:sp>
        <p:nvSpPr>
          <p:cNvPr id="110622" name="Line 30"/>
          <p:cNvSpPr>
            <a:spLocks noChangeShapeType="1"/>
          </p:cNvSpPr>
          <p:nvPr/>
        </p:nvSpPr>
        <p:spPr bwMode="auto">
          <a:xfrm rot="7761092" flipV="1">
            <a:off x="5359400" y="4716463"/>
            <a:ext cx="931863" cy="230187"/>
          </a:xfrm>
          <a:prstGeom prst="line">
            <a:avLst/>
          </a:prstGeom>
          <a:noFill/>
          <a:ln w="76200">
            <a:solidFill>
              <a:srgbClr val="00FF00"/>
            </a:solidFill>
            <a:round/>
            <a:headEnd/>
            <a:tailEnd/>
          </a:ln>
          <a:effectLst/>
        </p:spPr>
        <p:txBody>
          <a:bodyPr/>
          <a:lstStyle/>
          <a:p>
            <a:endParaRPr lang="fr-CA"/>
          </a:p>
        </p:txBody>
      </p:sp>
      <p:sp>
        <p:nvSpPr>
          <p:cNvPr id="110623" name="Line 31"/>
          <p:cNvSpPr>
            <a:spLocks noChangeShapeType="1"/>
          </p:cNvSpPr>
          <p:nvPr/>
        </p:nvSpPr>
        <p:spPr bwMode="auto">
          <a:xfrm rot="16200000">
            <a:off x="8711406" y="4633119"/>
            <a:ext cx="504825" cy="1588"/>
          </a:xfrm>
          <a:prstGeom prst="line">
            <a:avLst/>
          </a:prstGeom>
          <a:noFill/>
          <a:ln w="76200">
            <a:solidFill>
              <a:srgbClr val="00FF00"/>
            </a:solidFill>
            <a:round/>
            <a:headEnd/>
            <a:tailEnd/>
          </a:ln>
          <a:effectLst/>
        </p:spPr>
        <p:txBody>
          <a:bodyPr/>
          <a:lstStyle/>
          <a:p>
            <a:endParaRPr lang="fr-CA"/>
          </a:p>
        </p:txBody>
      </p:sp>
      <p:sp>
        <p:nvSpPr>
          <p:cNvPr id="110624" name="Line 32"/>
          <p:cNvSpPr>
            <a:spLocks noChangeShapeType="1"/>
          </p:cNvSpPr>
          <p:nvPr/>
        </p:nvSpPr>
        <p:spPr bwMode="auto">
          <a:xfrm rot="1429909" flipV="1">
            <a:off x="8459788" y="4797425"/>
            <a:ext cx="504825" cy="71438"/>
          </a:xfrm>
          <a:prstGeom prst="line">
            <a:avLst/>
          </a:prstGeom>
          <a:noFill/>
          <a:ln w="76200">
            <a:solidFill>
              <a:srgbClr val="00FF00"/>
            </a:solidFill>
            <a:round/>
            <a:headEnd/>
            <a:tailEnd/>
          </a:ln>
          <a:effectLst/>
        </p:spPr>
        <p:txBody>
          <a:bodyPr/>
          <a:lstStyle/>
          <a:p>
            <a:endParaRPr lang="fr-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612"/>
                                        </p:tgtEl>
                                        <p:attrNameLst>
                                          <p:attrName>style.visibility</p:attrName>
                                        </p:attrNameLst>
                                      </p:cBhvr>
                                      <p:to>
                                        <p:strVal val="visible"/>
                                      </p:to>
                                    </p:set>
                                  </p:childTnLst>
                                </p:cTn>
                              </p:par>
                              <p:par>
                                <p:cTn id="7"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8" dur="5200" fill="hold"/>
                                        <p:tgtEl>
                                          <p:spTgt spid="110604"/>
                                        </p:tgtEl>
                                        <p:attrNameLst>
                                          <p:attrName>ppt_x</p:attrName>
                                          <p:attrName>ppt_y</p:attrName>
                                        </p:attrNameLst>
                                      </p:cBhvr>
                                    </p:animMotion>
                                  </p:childTnLst>
                                </p:cTn>
                              </p:par>
                              <p:par>
                                <p:cTn id="9"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0" dur="5200" fill="hold"/>
                                        <p:tgtEl>
                                          <p:spTgt spid="110617"/>
                                        </p:tgtEl>
                                        <p:attrNameLst>
                                          <p:attrName>ppt_x</p:attrName>
                                          <p:attrName>ppt_y</p:attrName>
                                        </p:attrNameLst>
                                      </p:cBhvr>
                                    </p:animMotion>
                                  </p:childTnLst>
                                </p:cTn>
                              </p:par>
                              <p:par>
                                <p:cTn id="11"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rAng="0" ptsTypes="fffffffA">
                                      <p:cBhvr>
                                        <p:cTn id="12" dur="5200" fill="hold"/>
                                        <p:tgtEl>
                                          <p:spTgt spid="110605"/>
                                        </p:tgtEl>
                                        <p:attrNameLst>
                                          <p:attrName>ppt_x</p:attrName>
                                          <p:attrName>ppt_y</p:attrName>
                                        </p:attrNameLst>
                                      </p:cBhvr>
                                      <p:rCtr x="0" y="0"/>
                                    </p:animMotion>
                                  </p:childTnLst>
                                </p:cTn>
                              </p:par>
                              <p:par>
                                <p:cTn id="13"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4" dur="5200" fill="hold"/>
                                        <p:tgtEl>
                                          <p:spTgt spid="110610"/>
                                        </p:tgtEl>
                                        <p:attrNameLst>
                                          <p:attrName>ppt_x</p:attrName>
                                          <p:attrName>ppt_y</p:attrName>
                                        </p:attrNameLst>
                                      </p:cBhvr>
                                    </p:animMotion>
                                  </p:childTnLst>
                                </p:cTn>
                              </p:par>
                              <p:par>
                                <p:cTn id="15"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6" dur="5200" fill="hold"/>
                                        <p:tgtEl>
                                          <p:spTgt spid="110602"/>
                                        </p:tgtEl>
                                        <p:attrNameLst>
                                          <p:attrName>ppt_x</p:attrName>
                                          <p:attrName>ppt_y</p:attrName>
                                        </p:attrNameLst>
                                      </p:cBhvr>
                                    </p:animMotion>
                                  </p:childTnLst>
                                </p:cTn>
                              </p:par>
                              <p:par>
                                <p:cTn id="17"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18" dur="5200" fill="hold"/>
                                        <p:tgtEl>
                                          <p:spTgt spid="110609"/>
                                        </p:tgtEl>
                                        <p:attrNameLst>
                                          <p:attrName>ppt_x</p:attrName>
                                          <p:attrName>ppt_y</p:attrName>
                                        </p:attrNameLst>
                                      </p:cBhvr>
                                    </p:animMotion>
                                  </p:childTnLst>
                                </p:cTn>
                              </p:par>
                              <p:par>
                                <p:cTn id="19"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rAng="0" ptsTypes="fffffffA">
                                      <p:cBhvr>
                                        <p:cTn id="20" dur="5200" fill="hold"/>
                                        <p:tgtEl>
                                          <p:spTgt spid="110603"/>
                                        </p:tgtEl>
                                        <p:attrNameLst>
                                          <p:attrName>ppt_x</p:attrName>
                                          <p:attrName>ppt_y</p:attrName>
                                        </p:attrNameLst>
                                      </p:cBhvr>
                                      <p:rCtr x="0" y="0"/>
                                    </p:animMotion>
                                  </p:childTnLst>
                                </p:cTn>
                              </p:par>
                              <p:par>
                                <p:cTn id="21" presetID="0" presetClass="path" presetSubtype="0" accel="50000" decel="50000" fill="hold" grpId="0" nodeType="withEffect">
                                  <p:stCondLst>
                                    <p:cond delay="1000"/>
                                  </p:stCondLst>
                                  <p:childTnLst>
                                    <p:animMotion origin="layout" path="M 0.0 0.0 C -0.00139 -0.01895 -0.00278 -0.03791 -0.00417 -0.05686 C -0.00486 -0.06495 -0.00608 -0.08137 -0.00608 -0.08137 C -0.00538 -0.11026 -0.00538 -0.13939 -0.00417 -0.16828 C -0.0033 -0.18816 0.00052 -0.22885 0.01233 -0.24457 C 0.02083 -0.25589 0.03819 -0.25635 0.04896 -0.25797 C 0.12049 -0.26884 0.06319 -0.25936 0.10417 -0.26629 C 0.27969 -0.26329 0.21302 -0.26352 0.30417 -0.26352 " pathEditMode="relative" ptsTypes="fffffffA">
                                      <p:cBhvr>
                                        <p:cTn id="22" dur="5200" fill="hold"/>
                                        <p:tgtEl>
                                          <p:spTgt spid="110606"/>
                                        </p:tgtEl>
                                        <p:attrNameLst>
                                          <p:attrName>ppt_x</p:attrName>
                                          <p:attrName>ppt_y</p:attrName>
                                        </p:attrNameLst>
                                      </p:cBhvr>
                                    </p:animMotion>
                                  </p:childTnLst>
                                </p:cTn>
                              </p:par>
                              <p:par>
                                <p:cTn id="23" presetID="1" presetClass="entr" presetSubtype="0" fill="hold" grpId="0" nodeType="withEffect">
                                  <p:stCondLst>
                                    <p:cond delay="1000"/>
                                  </p:stCondLst>
                                  <p:childTnLst>
                                    <p:set>
                                      <p:cBhvr>
                                        <p:cTn id="24" dur="1" fill="hold">
                                          <p:stCondLst>
                                            <p:cond delay="0"/>
                                          </p:stCondLst>
                                        </p:cTn>
                                        <p:tgtEl>
                                          <p:spTgt spid="110618"/>
                                        </p:tgtEl>
                                        <p:attrNameLst>
                                          <p:attrName>style.visibility</p:attrName>
                                        </p:attrNameLst>
                                      </p:cBhvr>
                                      <p:to>
                                        <p:strVal val="visible"/>
                                      </p:to>
                                    </p:set>
                                  </p:childTnLst>
                                </p:cTn>
                              </p:par>
                              <p:par>
                                <p:cTn id="25" presetID="1" presetClass="exit" presetSubtype="0" fill="hold" grpId="1" nodeType="withEffect">
                                  <p:stCondLst>
                                    <p:cond delay="4900"/>
                                  </p:stCondLst>
                                  <p:childTnLst>
                                    <p:set>
                                      <p:cBhvr>
                                        <p:cTn id="26" dur="1" fill="hold">
                                          <p:stCondLst>
                                            <p:cond delay="0"/>
                                          </p:stCondLst>
                                        </p:cTn>
                                        <p:tgtEl>
                                          <p:spTgt spid="110617"/>
                                        </p:tgtEl>
                                        <p:attrNameLst>
                                          <p:attrName>style.visibility</p:attrName>
                                        </p:attrNameLst>
                                      </p:cBhvr>
                                      <p:to>
                                        <p:strVal val="hidden"/>
                                      </p:to>
                                    </p:set>
                                  </p:childTnLst>
                                </p:cTn>
                              </p:par>
                              <p:par>
                                <p:cTn id="27" presetID="1" presetClass="entr" presetSubtype="0" fill="hold" grpId="0" nodeType="withEffect">
                                  <p:stCondLst>
                                    <p:cond delay="6000"/>
                                  </p:stCondLst>
                                  <p:childTnLst>
                                    <p:set>
                                      <p:cBhvr>
                                        <p:cTn id="28" dur="1" fill="hold">
                                          <p:stCondLst>
                                            <p:cond delay="0"/>
                                          </p:stCondLst>
                                        </p:cTn>
                                        <p:tgtEl>
                                          <p:spTgt spid="110621"/>
                                        </p:tgtEl>
                                        <p:attrNameLst>
                                          <p:attrName>style.visibility</p:attrName>
                                        </p:attrNameLst>
                                      </p:cBhvr>
                                      <p:to>
                                        <p:strVal val="visible"/>
                                      </p:to>
                                    </p:set>
                                  </p:childTnLst>
                                </p:cTn>
                              </p:par>
                              <p:par>
                                <p:cTn id="29" presetID="0" presetClass="path" presetSubtype="0" accel="50000" decel="50000" fill="hold" grpId="0" nodeType="withEffect">
                                  <p:stCondLst>
                                    <p:cond delay="2900"/>
                                  </p:stCondLst>
                                  <p:childTnLst>
                                    <p:animMotion origin="layout" path="M 0.0 0.0 L 0.32291 0.0 " pathEditMode="relative" ptsTypes="AA">
                                      <p:cBhvr>
                                        <p:cTn id="30" dur="2600" fill="hold"/>
                                        <p:tgtEl>
                                          <p:spTgt spid="110611"/>
                                        </p:tgtEl>
                                        <p:attrNameLst>
                                          <p:attrName>ppt_x</p:attrName>
                                          <p:attrName>ppt_y</p:attrName>
                                        </p:attrNameLst>
                                      </p:cBhvr>
                                    </p:animMotion>
                                  </p:childTnLst>
                                </p:cTn>
                              </p:par>
                              <p:par>
                                <p:cTn id="31" presetID="0" presetClass="path" presetSubtype="0" accel="50000" decel="50000" fill="hold" grpId="1" nodeType="withEffect">
                                  <p:stCondLst>
                                    <p:cond delay="2900"/>
                                  </p:stCondLst>
                                  <p:childTnLst>
                                    <p:animMotion origin="layout" path="M 0.0 0.0 L 0.32291 0.0 " pathEditMode="relative" ptsTypes="AA">
                                      <p:cBhvr>
                                        <p:cTn id="32" dur="2600" fill="hold"/>
                                        <p:tgtEl>
                                          <p:spTgt spid="110618"/>
                                        </p:tgtEl>
                                        <p:attrNameLst>
                                          <p:attrName>ppt_x</p:attrName>
                                          <p:attrName>ppt_y</p:attrName>
                                        </p:attrNameLst>
                                      </p:cBhvr>
                                    </p:animMotion>
                                  </p:childTnLst>
                                </p:cTn>
                              </p:par>
                              <p:par>
                                <p:cTn id="33" presetID="0" presetClass="path" presetSubtype="0" accel="50000" decel="50000" fill="hold" grpId="1" nodeType="withEffect">
                                  <p:stCondLst>
                                    <p:cond delay="2900"/>
                                  </p:stCondLst>
                                  <p:childTnLst>
                                    <p:animMotion origin="layout" path="M 0.0 0.0 L 0.32291 0.0 " pathEditMode="relative" ptsTypes="AA">
                                      <p:cBhvr>
                                        <p:cTn id="34" dur="2600" fill="hold"/>
                                        <p:tgtEl>
                                          <p:spTgt spid="110612"/>
                                        </p:tgtEl>
                                        <p:attrNameLst>
                                          <p:attrName>ppt_x</p:attrName>
                                          <p:attrName>ppt_y</p:attrName>
                                        </p:attrNameLst>
                                      </p:cBhvr>
                                    </p:animMotion>
                                  </p:childTnLst>
                                </p:cTn>
                              </p:par>
                              <p:par>
                                <p:cTn id="35" presetID="0" presetClass="path" presetSubtype="0" accel="50000" decel="50000" fill="hold" grpId="0" nodeType="withEffect">
                                  <p:stCondLst>
                                    <p:cond delay="2900"/>
                                  </p:stCondLst>
                                  <p:childTnLst>
                                    <p:animMotion origin="layout" path="M 0.0 0.0 L 0.32291 0.0 " pathEditMode="relative" ptsTypes="AA">
                                      <p:cBhvr>
                                        <p:cTn id="36" dur="2600" fill="hold"/>
                                        <p:tgtEl>
                                          <p:spTgt spid="110613"/>
                                        </p:tgtEl>
                                        <p:attrNameLst>
                                          <p:attrName>ppt_x</p:attrName>
                                          <p:attrName>ppt_y</p:attrName>
                                        </p:attrNameLst>
                                      </p:cBhvr>
                                    </p:animMotion>
                                  </p:childTnLst>
                                </p:cTn>
                              </p:par>
                              <p:par>
                                <p:cTn id="37" presetID="1" presetClass="entr" presetSubtype="0" fill="hold" grpId="0" nodeType="withEffect">
                                  <p:stCondLst>
                                    <p:cond delay="3100"/>
                                  </p:stCondLst>
                                  <p:childTnLst>
                                    <p:set>
                                      <p:cBhvr>
                                        <p:cTn id="38" dur="1" fill="hold">
                                          <p:stCondLst>
                                            <p:cond delay="0"/>
                                          </p:stCondLst>
                                        </p:cTn>
                                        <p:tgtEl>
                                          <p:spTgt spid="110615"/>
                                        </p:tgtEl>
                                        <p:attrNameLst>
                                          <p:attrName>style.visibility</p:attrName>
                                        </p:attrNameLst>
                                      </p:cBhvr>
                                      <p:to>
                                        <p:strVal val="visible"/>
                                      </p:to>
                                    </p:set>
                                  </p:childTnLst>
                                </p:cTn>
                              </p:par>
                              <p:par>
                                <p:cTn id="39" presetID="0" presetClass="path" presetSubtype="0" accel="50000" decel="50000" fill="hold" grpId="1" nodeType="withEffect">
                                  <p:stCondLst>
                                    <p:cond delay="2900"/>
                                  </p:stCondLst>
                                  <p:childTnLst>
                                    <p:animMotion origin="layout" path="M 0.0 0.0 L 0.32291 0.0 " pathEditMode="relative" ptsTypes="AA">
                                      <p:cBhvr>
                                        <p:cTn id="40" dur="2600" fill="hold"/>
                                        <p:tgtEl>
                                          <p:spTgt spid="110615"/>
                                        </p:tgtEl>
                                        <p:attrNameLst>
                                          <p:attrName>ppt_x</p:attrName>
                                          <p:attrName>ppt_y</p:attrName>
                                        </p:attrNameLst>
                                      </p:cBhvr>
                                    </p:animMotion>
                                  </p:childTnLst>
                                </p:cTn>
                              </p:par>
                              <p:par>
                                <p:cTn id="41" presetID="1" presetClass="exit" presetSubtype="0" fill="hold" grpId="2" nodeType="withEffect">
                                  <p:stCondLst>
                                    <p:cond delay="5300"/>
                                  </p:stCondLst>
                                  <p:childTnLst>
                                    <p:set>
                                      <p:cBhvr>
                                        <p:cTn id="42" dur="1" fill="hold">
                                          <p:stCondLst>
                                            <p:cond delay="0"/>
                                          </p:stCondLst>
                                        </p:cTn>
                                        <p:tgtEl>
                                          <p:spTgt spid="110615"/>
                                        </p:tgtEl>
                                        <p:attrNameLst>
                                          <p:attrName>style.visibility</p:attrName>
                                        </p:attrNameLst>
                                      </p:cBhvr>
                                      <p:to>
                                        <p:strVal val="hidden"/>
                                      </p:to>
                                    </p:set>
                                  </p:childTnLst>
                                </p:cTn>
                              </p:par>
                              <p:par>
                                <p:cTn id="43" presetID="1" presetClass="entr" presetSubtype="0" fill="hold" grpId="0" nodeType="withEffect">
                                  <p:stCondLst>
                                    <p:cond delay="5500"/>
                                  </p:stCondLst>
                                  <p:childTnLst>
                                    <p:set>
                                      <p:cBhvr>
                                        <p:cTn id="44" dur="1" fill="hold">
                                          <p:stCondLst>
                                            <p:cond delay="0"/>
                                          </p:stCondLst>
                                        </p:cTn>
                                        <p:tgtEl>
                                          <p:spTgt spid="110623"/>
                                        </p:tgtEl>
                                        <p:attrNameLst>
                                          <p:attrName>style.visibility</p:attrName>
                                        </p:attrNameLst>
                                      </p:cBhvr>
                                      <p:to>
                                        <p:strVal val="visible"/>
                                      </p:to>
                                    </p:set>
                                  </p:childTnLst>
                                </p:cTn>
                              </p:par>
                              <p:par>
                                <p:cTn id="45" presetID="1" presetClass="entr" presetSubtype="0" fill="hold" grpId="0" nodeType="withEffect">
                                  <p:stCondLst>
                                    <p:cond delay="5500"/>
                                  </p:stCondLst>
                                  <p:childTnLst>
                                    <p:set>
                                      <p:cBhvr>
                                        <p:cTn id="46" dur="1" fill="hold">
                                          <p:stCondLst>
                                            <p:cond delay="0"/>
                                          </p:stCondLst>
                                        </p:cTn>
                                        <p:tgtEl>
                                          <p:spTgt spid="110624"/>
                                        </p:tgtEl>
                                        <p:attrNameLst>
                                          <p:attrName>style.visibility</p:attrName>
                                        </p:attrNameLst>
                                      </p:cBhvr>
                                      <p:to>
                                        <p:strVal val="visible"/>
                                      </p:to>
                                    </p:set>
                                  </p:childTnLst>
                                </p:cTn>
                              </p:par>
                              <p:par>
                                <p:cTn id="47" presetID="0" presetClass="path" presetSubtype="0" accel="50000" decel="50000" fill="hold" grpId="0" nodeType="withEffect">
                                  <p:stCondLst>
                                    <p:cond delay="2900"/>
                                  </p:stCondLst>
                                  <p:childTnLst>
                                    <p:animMotion origin="layout" path="M 0.0 0.0 L 0.32291 0.0 " pathEditMode="relative" ptsTypes="AA">
                                      <p:cBhvr>
                                        <p:cTn id="48" dur="2600" fill="hold"/>
                                        <p:tgtEl>
                                          <p:spTgt spid="110597"/>
                                        </p:tgtEl>
                                        <p:attrNameLst>
                                          <p:attrName>ppt_x</p:attrName>
                                          <p:attrName>ppt_y</p:attrName>
                                        </p:attrNameLst>
                                      </p:cBhvr>
                                    </p:animMotion>
                                  </p:childTnLst>
                                </p:cTn>
                              </p:par>
                              <p:par>
                                <p:cTn id="49" presetID="0" presetClass="path" presetSubtype="0" accel="50000" decel="50000" fill="hold" grpId="0" nodeType="withEffect">
                                  <p:stCondLst>
                                    <p:cond delay="2900"/>
                                  </p:stCondLst>
                                  <p:childTnLst>
                                    <p:animMotion origin="layout" path="M 0.0 0.0 L 0.32291 0.0 " pathEditMode="relative" ptsTypes="AA">
                                      <p:cBhvr>
                                        <p:cTn id="50" dur="2600" fill="hold"/>
                                        <p:tgtEl>
                                          <p:spTgt spid="110614"/>
                                        </p:tgtEl>
                                        <p:attrNameLst>
                                          <p:attrName>ppt_x</p:attrName>
                                          <p:attrName>ppt_y</p:attrName>
                                        </p:attrNameLst>
                                      </p:cBhvr>
                                    </p:animMotion>
                                  </p:childTnLst>
                                </p:cTn>
                              </p:par>
                              <p:par>
                                <p:cTn id="51" presetID="0" presetClass="path" presetSubtype="0" accel="50000" decel="50000" fill="hold" grpId="0" nodeType="withEffect">
                                  <p:stCondLst>
                                    <p:cond delay="2900"/>
                                  </p:stCondLst>
                                  <p:childTnLst>
                                    <p:animMotion origin="layout" path="M 0.0 0.0 L 0.32291 0.0 " pathEditMode="relative" ptsTypes="AA">
                                      <p:cBhvr>
                                        <p:cTn id="52" dur="2600" fill="hold"/>
                                        <p:tgtEl>
                                          <p:spTgt spid="110616"/>
                                        </p:tgtEl>
                                        <p:attrNameLst>
                                          <p:attrName>ppt_x</p:attrName>
                                          <p:attrName>ppt_y</p:attrName>
                                        </p:attrNameLst>
                                      </p:cBhvr>
                                    </p:animMotion>
                                  </p:childTnLst>
                                </p:cTn>
                              </p:par>
                              <p:par>
                                <p:cTn id="53" presetID="1" presetClass="entr" presetSubtype="0" fill="hold" grpId="0" nodeType="withEffect">
                                  <p:stCondLst>
                                    <p:cond delay="0"/>
                                  </p:stCondLst>
                                  <p:childTnLst>
                                    <p:set>
                                      <p:cBhvr>
                                        <p:cTn id="54" dur="1" fill="hold">
                                          <p:stCondLst>
                                            <p:cond delay="0"/>
                                          </p:stCondLst>
                                        </p:cTn>
                                        <p:tgtEl>
                                          <p:spTgt spid="110622"/>
                                        </p:tgtEl>
                                        <p:attrNameLst>
                                          <p:attrName>style.visibility</p:attrName>
                                        </p:attrNameLst>
                                      </p:cBhvr>
                                      <p:to>
                                        <p:strVal val="visible"/>
                                      </p:to>
                                    </p:set>
                                  </p:childTnLst>
                                </p:cTn>
                              </p:par>
                              <p:par>
                                <p:cTn id="55" presetID="1" presetClass="exit" presetSubtype="0" fill="hold" grpId="1" nodeType="withEffect">
                                  <p:stCondLst>
                                    <p:cond delay="3200"/>
                                  </p:stCondLst>
                                  <p:childTnLst>
                                    <p:set>
                                      <p:cBhvr>
                                        <p:cTn id="56" dur="1" fill="hold">
                                          <p:stCondLst>
                                            <p:cond delay="0"/>
                                          </p:stCondLst>
                                        </p:cTn>
                                        <p:tgtEl>
                                          <p:spTgt spid="110622"/>
                                        </p:tgtEl>
                                        <p:attrNameLst>
                                          <p:attrName>style.visibility</p:attrName>
                                        </p:attrNameLst>
                                      </p:cBhvr>
                                      <p:to>
                                        <p:strVal val="hidden"/>
                                      </p:to>
                                    </p:set>
                                  </p:childTnLst>
                                </p:cTn>
                              </p:par>
                              <p:par>
                                <p:cTn id="57" presetID="1" presetClass="entr" presetSubtype="0" fill="hold" grpId="0" nodeType="withEffect">
                                  <p:stCondLst>
                                    <p:cond delay="1900"/>
                                  </p:stCondLst>
                                  <p:childTnLst>
                                    <p:set>
                                      <p:cBhvr>
                                        <p:cTn id="58" dur="1" fill="hold">
                                          <p:stCondLst>
                                            <p:cond delay="0"/>
                                          </p:stCondLst>
                                        </p:cTn>
                                        <p:tgtEl>
                                          <p:spTgt spid="110596"/>
                                        </p:tgtEl>
                                        <p:attrNameLst>
                                          <p:attrName>style.visibility</p:attrName>
                                        </p:attrNameLst>
                                      </p:cBhvr>
                                      <p:to>
                                        <p:strVal val="visible"/>
                                      </p:to>
                                    </p:set>
                                  </p:childTnLst>
                                </p:cTn>
                              </p:par>
                              <p:par>
                                <p:cTn id="59" presetID="1" presetClass="exit" presetSubtype="0" fill="hold" grpId="1" nodeType="withEffect">
                                  <p:stCondLst>
                                    <p:cond delay="2500"/>
                                  </p:stCondLst>
                                  <p:childTnLst>
                                    <p:set>
                                      <p:cBhvr>
                                        <p:cTn id="60" dur="1" fill="hold">
                                          <p:stCondLst>
                                            <p:cond delay="0"/>
                                          </p:stCondLst>
                                        </p:cTn>
                                        <p:tgtEl>
                                          <p:spTgt spid="110596"/>
                                        </p:tgtEl>
                                        <p:attrNameLst>
                                          <p:attrName>style.visibility</p:attrName>
                                        </p:attrNameLst>
                                      </p:cBhvr>
                                      <p:to>
                                        <p:strVal val="hidden"/>
                                      </p:to>
                                    </p:set>
                                  </p:childTnLst>
                                </p:cTn>
                              </p:par>
                              <p:par>
                                <p:cTn id="61" presetID="1" presetClass="exit" presetSubtype="0" fill="hold" grpId="1" nodeType="withEffect">
                                  <p:stCondLst>
                                    <p:cond delay="1900"/>
                                  </p:stCondLst>
                                  <p:childTnLst>
                                    <p:set>
                                      <p:cBhvr>
                                        <p:cTn id="62" dur="1" fill="hold">
                                          <p:stCondLst>
                                            <p:cond delay="0"/>
                                          </p:stCondLst>
                                        </p:cTn>
                                        <p:tgtEl>
                                          <p:spTgt spid="110602"/>
                                        </p:tgtEl>
                                        <p:attrNameLst>
                                          <p:attrName>style.visibility</p:attrName>
                                        </p:attrNameLst>
                                      </p:cBhvr>
                                      <p:to>
                                        <p:strVal val="hidden"/>
                                      </p:to>
                                    </p:set>
                                  </p:childTnLst>
                                </p:cTn>
                              </p:par>
                              <p:par>
                                <p:cTn id="63" presetID="1" presetClass="entr" presetSubtype="0" fill="hold" grpId="0" nodeType="withEffect">
                                  <p:stCondLst>
                                    <p:cond delay="2500"/>
                                  </p:stCondLst>
                                  <p:childTnLst>
                                    <p:set>
                                      <p:cBhvr>
                                        <p:cTn id="64" dur="1" fill="hold">
                                          <p:stCondLst>
                                            <p:cond delay="0"/>
                                          </p:stCondLst>
                                        </p:cTn>
                                        <p:tgtEl>
                                          <p:spTgt spid="110595"/>
                                        </p:tgtEl>
                                        <p:attrNameLst>
                                          <p:attrName>style.visibility</p:attrName>
                                        </p:attrNameLst>
                                      </p:cBhvr>
                                      <p:to>
                                        <p:strVal val="visible"/>
                                      </p:to>
                                    </p:set>
                                  </p:childTnLst>
                                </p:cTn>
                              </p:par>
                              <p:par>
                                <p:cTn id="65" presetID="1" presetClass="exit" presetSubtype="0" fill="hold" grpId="1" nodeType="withEffect">
                                  <p:stCondLst>
                                    <p:cond delay="2900"/>
                                  </p:stCondLst>
                                  <p:childTnLst>
                                    <p:set>
                                      <p:cBhvr>
                                        <p:cTn id="66" dur="1" fill="hold">
                                          <p:stCondLst>
                                            <p:cond delay="0"/>
                                          </p:stCondLst>
                                        </p:cTn>
                                        <p:tgtEl>
                                          <p:spTgt spid="110595"/>
                                        </p:tgtEl>
                                        <p:attrNameLst>
                                          <p:attrName>style.visibility</p:attrName>
                                        </p:attrNameLst>
                                      </p:cBhvr>
                                      <p:to>
                                        <p:strVal val="hidden"/>
                                      </p:to>
                                    </p:set>
                                  </p:childTnLst>
                                </p:cTn>
                              </p:par>
                              <p:par>
                                <p:cTn id="67" presetID="1" presetClass="entr" presetSubtype="0" fill="hold" grpId="0" nodeType="withEffect">
                                  <p:stCondLst>
                                    <p:cond delay="2900"/>
                                  </p:stCondLst>
                                  <p:childTnLst>
                                    <p:set>
                                      <p:cBhvr>
                                        <p:cTn id="68" dur="1" fill="hold">
                                          <p:stCondLst>
                                            <p:cond delay="0"/>
                                          </p:stCondLst>
                                        </p:cTn>
                                        <p:tgtEl>
                                          <p:spTgt spid="110594"/>
                                        </p:tgtEl>
                                        <p:attrNameLst>
                                          <p:attrName>style.visibility</p:attrName>
                                        </p:attrNameLst>
                                      </p:cBhvr>
                                      <p:to>
                                        <p:strVal val="visible"/>
                                      </p:to>
                                    </p:set>
                                  </p:childTnLst>
                                </p:cTn>
                              </p:par>
                              <p:par>
                                <p:cTn id="69" presetID="1" presetClass="exit" presetSubtype="0" fill="hold" grpId="1" nodeType="withEffect">
                                  <p:stCondLst>
                                    <p:cond delay="3200"/>
                                  </p:stCondLst>
                                  <p:childTnLst>
                                    <p:set>
                                      <p:cBhvr>
                                        <p:cTn id="70" dur="1" fill="hold">
                                          <p:stCondLst>
                                            <p:cond delay="0"/>
                                          </p:stCondLst>
                                        </p:cTn>
                                        <p:tgtEl>
                                          <p:spTgt spid="110594"/>
                                        </p:tgtEl>
                                        <p:attrNameLst>
                                          <p:attrName>style.visibility</p:attrName>
                                        </p:attrNameLst>
                                      </p:cBhvr>
                                      <p:to>
                                        <p:strVal val="hidden"/>
                                      </p:to>
                                    </p:set>
                                  </p:childTnLst>
                                </p:cTn>
                              </p:par>
                              <p:par>
                                <p:cTn id="71" presetID="29" presetClass="exit" presetSubtype="0" fill="hold" grpId="0" nodeType="withEffect">
                                  <p:stCondLst>
                                    <p:cond delay="4900"/>
                                  </p:stCondLst>
                                  <p:childTnLst>
                                    <p:anim calcmode="lin" valueType="num">
                                      <p:cBhvr>
                                        <p:cTn id="72" dur="2000"/>
                                        <p:tgtEl>
                                          <p:spTgt spid="110619"/>
                                        </p:tgtEl>
                                        <p:attrNameLst>
                                          <p:attrName>ppt_x</p:attrName>
                                        </p:attrNameLst>
                                      </p:cBhvr>
                                      <p:tavLst>
                                        <p:tav tm="0">
                                          <p:val>
                                            <p:strVal val="ppt_x"/>
                                          </p:val>
                                        </p:tav>
                                        <p:tav tm="100000">
                                          <p:val>
                                            <p:strVal val="ppt_x-.2"/>
                                          </p:val>
                                        </p:tav>
                                      </p:tavLst>
                                    </p:anim>
                                    <p:anim calcmode="lin" valueType="num">
                                      <p:cBhvr>
                                        <p:cTn id="73" dur="2000"/>
                                        <p:tgtEl>
                                          <p:spTgt spid="110619"/>
                                        </p:tgtEl>
                                        <p:attrNameLst>
                                          <p:attrName>ppt_y</p:attrName>
                                        </p:attrNameLst>
                                      </p:cBhvr>
                                      <p:tavLst>
                                        <p:tav tm="0">
                                          <p:val>
                                            <p:strVal val="ppt_y"/>
                                          </p:val>
                                        </p:tav>
                                        <p:tav tm="100000">
                                          <p:val>
                                            <p:strVal val="ppt_y"/>
                                          </p:val>
                                        </p:tav>
                                      </p:tavLst>
                                    </p:anim>
                                    <p:animEffect transition="out" filter="fade">
                                      <p:cBhvr>
                                        <p:cTn id="74" dur="2000"/>
                                        <p:tgtEl>
                                          <p:spTgt spid="110619"/>
                                        </p:tgtEl>
                                      </p:cBhvr>
                                    </p:animEffect>
                                    <p:set>
                                      <p:cBhvr>
                                        <p:cTn id="75" dur="1" fill="hold">
                                          <p:stCondLst>
                                            <p:cond delay="1999"/>
                                          </p:stCondLst>
                                        </p:cTn>
                                        <p:tgtEl>
                                          <p:spTgt spid="1106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P spid="110594" grpId="1" animBg="1"/>
      <p:bldP spid="110595" grpId="0" animBg="1"/>
      <p:bldP spid="110595" grpId="1" animBg="1"/>
      <p:bldP spid="110596" grpId="0" animBg="1"/>
      <p:bldP spid="110596" grpId="1" animBg="1"/>
      <p:bldP spid="110597" grpId="0" animBg="1"/>
      <p:bldP spid="110602" grpId="0" animBg="1"/>
      <p:bldP spid="110602" grpId="1" animBg="1"/>
      <p:bldP spid="110603" grpId="0" animBg="1"/>
      <p:bldP spid="110604" grpId="0" animBg="1"/>
      <p:bldP spid="110605" grpId="0" animBg="1"/>
      <p:bldP spid="110606" grpId="0" animBg="1"/>
      <p:bldP spid="110609" grpId="0" animBg="1"/>
      <p:bldP spid="110610" grpId="0" animBg="1"/>
      <p:bldP spid="110611" grpId="0" animBg="1"/>
      <p:bldP spid="110612" grpId="0" animBg="1"/>
      <p:bldP spid="110612" grpId="1" animBg="1"/>
      <p:bldP spid="110613" grpId="0" animBg="1"/>
      <p:bldP spid="110614" grpId="0" animBg="1"/>
      <p:bldP spid="110615" grpId="0" animBg="1"/>
      <p:bldP spid="110615" grpId="1" animBg="1"/>
      <p:bldP spid="110615" grpId="2" animBg="1"/>
      <p:bldP spid="110616" grpId="0" animBg="1"/>
      <p:bldP spid="110617" grpId="0" animBg="1"/>
      <p:bldP spid="110617" grpId="1" animBg="1"/>
      <p:bldP spid="110618" grpId="0" animBg="1"/>
      <p:bldP spid="110618" grpId="1" animBg="1"/>
      <p:bldP spid="110619" grpId="0" animBg="1"/>
      <p:bldP spid="110621" grpId="0" animBg="1"/>
      <p:bldP spid="110622" grpId="0" animBg="1"/>
      <p:bldP spid="110622" grpId="1" animBg="1"/>
      <p:bldP spid="110623" grpId="0" animBg="1"/>
      <p:bldP spid="11062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A1C2E7"/>
        </a:solidFill>
        <a:effectLst/>
      </p:bgPr>
    </p:bg>
    <p:spTree>
      <p:nvGrpSpPr>
        <p:cNvPr id="1" name=""/>
        <p:cNvGrpSpPr/>
        <p:nvPr/>
      </p:nvGrpSpPr>
      <p:grpSpPr>
        <a:xfrm>
          <a:off x="0" y="0"/>
          <a:ext cx="0" cy="0"/>
          <a:chOff x="0" y="0"/>
          <a:chExt cx="0" cy="0"/>
        </a:xfrm>
      </p:grpSpPr>
      <p:sp>
        <p:nvSpPr>
          <p:cNvPr id="112642" name="Line 2"/>
          <p:cNvSpPr>
            <a:spLocks noChangeShapeType="1"/>
          </p:cNvSpPr>
          <p:nvPr/>
        </p:nvSpPr>
        <p:spPr bwMode="auto">
          <a:xfrm rot="1227174" flipH="1">
            <a:off x="-996950" y="4405313"/>
            <a:ext cx="0" cy="790575"/>
          </a:xfrm>
          <a:prstGeom prst="line">
            <a:avLst/>
          </a:prstGeom>
          <a:noFill/>
          <a:ln w="127000">
            <a:solidFill>
              <a:srgbClr val="00FF00"/>
            </a:solidFill>
            <a:round/>
            <a:headEnd/>
            <a:tailEnd/>
          </a:ln>
          <a:effectLst/>
        </p:spPr>
        <p:txBody>
          <a:bodyPr/>
          <a:lstStyle/>
          <a:p>
            <a:endParaRPr lang="fr-CA"/>
          </a:p>
        </p:txBody>
      </p:sp>
      <p:sp>
        <p:nvSpPr>
          <p:cNvPr id="112643" name="Line 3"/>
          <p:cNvSpPr>
            <a:spLocks noChangeShapeType="1"/>
          </p:cNvSpPr>
          <p:nvPr/>
        </p:nvSpPr>
        <p:spPr bwMode="auto">
          <a:xfrm rot="21436901">
            <a:off x="-1836738" y="4081463"/>
            <a:ext cx="874713" cy="7937"/>
          </a:xfrm>
          <a:prstGeom prst="line">
            <a:avLst/>
          </a:prstGeom>
          <a:noFill/>
          <a:ln w="76200">
            <a:solidFill>
              <a:srgbClr val="3366FF"/>
            </a:solidFill>
            <a:round/>
            <a:headEnd/>
            <a:tailEnd/>
          </a:ln>
          <a:effectLst/>
        </p:spPr>
        <p:txBody>
          <a:bodyPr/>
          <a:lstStyle/>
          <a:p>
            <a:endParaRPr lang="fr-CA"/>
          </a:p>
        </p:txBody>
      </p:sp>
      <p:sp>
        <p:nvSpPr>
          <p:cNvPr id="112644" name="Text Box 4"/>
          <p:cNvSpPr txBox="1">
            <a:spLocks noChangeArrowheads="1"/>
          </p:cNvSpPr>
          <p:nvPr/>
        </p:nvSpPr>
        <p:spPr bwMode="auto">
          <a:xfrm>
            <a:off x="276225" y="404813"/>
            <a:ext cx="8569325" cy="762000"/>
          </a:xfrm>
          <a:prstGeom prst="rect">
            <a:avLst/>
          </a:prstGeom>
          <a:noFill/>
          <a:ln w="9525">
            <a:noFill/>
            <a:miter lim="800000"/>
            <a:headEnd/>
            <a:tailEnd/>
          </a:ln>
          <a:effectLst/>
        </p:spPr>
        <p:txBody>
          <a:bodyPr wrap="none"/>
          <a:lstStyle/>
          <a:p>
            <a:pPr algn="ctr">
              <a:spcBef>
                <a:spcPct val="50000"/>
              </a:spcBef>
            </a:pPr>
            <a:endParaRPr lang="fr-CA" sz="4400" b="1">
              <a:solidFill>
                <a:srgbClr val="FFFFCD"/>
              </a:solidFill>
              <a:latin typeface="Arial" charset="0"/>
            </a:endParaRPr>
          </a:p>
        </p:txBody>
      </p:sp>
      <p:sp>
        <p:nvSpPr>
          <p:cNvPr id="112645" name="Text Box 5"/>
          <p:cNvSpPr txBox="1">
            <a:spLocks noChangeArrowheads="1"/>
          </p:cNvSpPr>
          <p:nvPr/>
        </p:nvSpPr>
        <p:spPr bwMode="auto">
          <a:xfrm>
            <a:off x="504825" y="260350"/>
            <a:ext cx="8112125" cy="762000"/>
          </a:xfrm>
          <a:prstGeom prst="rect">
            <a:avLst/>
          </a:prstGeom>
          <a:noFill/>
          <a:ln w="9525">
            <a:noFill/>
            <a:miter lim="800000"/>
            <a:headEnd/>
            <a:tailEnd/>
          </a:ln>
          <a:effectLst/>
        </p:spPr>
        <p:txBody>
          <a:bodyPr wrap="none"/>
          <a:lstStyle/>
          <a:p>
            <a:pPr algn="ctr">
              <a:spcBef>
                <a:spcPct val="50000"/>
              </a:spcBef>
            </a:pPr>
            <a:r>
              <a:rPr lang="en-GB" sz="4400" b="1">
                <a:solidFill>
                  <a:srgbClr val="FFFFD8"/>
                </a:solidFill>
                <a:latin typeface="Arial" charset="0"/>
              </a:rPr>
              <a:t> </a:t>
            </a:r>
          </a:p>
        </p:txBody>
      </p:sp>
      <p:sp>
        <p:nvSpPr>
          <p:cNvPr id="112646" name="Text Box 6"/>
          <p:cNvSpPr txBox="1">
            <a:spLocks noChangeArrowheads="1"/>
          </p:cNvSpPr>
          <p:nvPr/>
        </p:nvSpPr>
        <p:spPr bwMode="auto">
          <a:xfrm>
            <a:off x="3132138" y="650875"/>
            <a:ext cx="3095625" cy="762000"/>
          </a:xfrm>
          <a:prstGeom prst="rect">
            <a:avLst/>
          </a:prstGeom>
          <a:noFill/>
          <a:ln w="9525">
            <a:noFill/>
            <a:miter lim="800000"/>
            <a:headEnd/>
            <a:tailEnd/>
          </a:ln>
          <a:effectLst/>
        </p:spPr>
        <p:txBody>
          <a:bodyPr>
            <a:spAutoFit/>
          </a:bodyPr>
          <a:lstStyle/>
          <a:p>
            <a:pPr>
              <a:spcBef>
                <a:spcPct val="50000"/>
              </a:spcBef>
            </a:pPr>
            <a:r>
              <a:rPr lang="en-GB" sz="4400">
                <a:solidFill>
                  <a:srgbClr val="FFFF66"/>
                </a:solidFill>
                <a:latin typeface="Arial" charset="0"/>
              </a:rPr>
              <a:t>Prevention</a:t>
            </a:r>
          </a:p>
        </p:txBody>
      </p:sp>
      <p:sp>
        <p:nvSpPr>
          <p:cNvPr id="112647" name="Text Box 7"/>
          <p:cNvSpPr txBox="1">
            <a:spLocks noChangeArrowheads="1"/>
          </p:cNvSpPr>
          <p:nvPr/>
        </p:nvSpPr>
        <p:spPr bwMode="auto">
          <a:xfrm>
            <a:off x="-36513" y="5157788"/>
            <a:ext cx="2952751"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2648" name="Text Box 8"/>
          <p:cNvSpPr txBox="1">
            <a:spLocks noChangeArrowheads="1"/>
          </p:cNvSpPr>
          <p:nvPr/>
        </p:nvSpPr>
        <p:spPr bwMode="auto">
          <a:xfrm>
            <a:off x="5724525" y="5157788"/>
            <a:ext cx="3455988"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2649" name="Oval 9"/>
          <p:cNvSpPr>
            <a:spLocks noChangeArrowheads="1"/>
          </p:cNvSpPr>
          <p:nvPr/>
        </p:nvSpPr>
        <p:spPr bwMode="auto">
          <a:xfrm>
            <a:off x="7451725" y="620713"/>
            <a:ext cx="1008063" cy="10080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2650" name="Line 10"/>
          <p:cNvSpPr>
            <a:spLocks noChangeShapeType="1"/>
          </p:cNvSpPr>
          <p:nvPr/>
        </p:nvSpPr>
        <p:spPr bwMode="auto">
          <a:xfrm rot="2368465" flipH="1">
            <a:off x="-1182688" y="4624388"/>
            <a:ext cx="9525" cy="647700"/>
          </a:xfrm>
          <a:prstGeom prst="line">
            <a:avLst/>
          </a:prstGeom>
          <a:noFill/>
          <a:ln w="127000">
            <a:solidFill>
              <a:srgbClr val="00FF00"/>
            </a:solidFill>
            <a:round/>
            <a:headEnd/>
            <a:tailEnd/>
          </a:ln>
          <a:effectLst/>
        </p:spPr>
        <p:txBody>
          <a:bodyPr/>
          <a:lstStyle/>
          <a:p>
            <a:endParaRPr lang="fr-CA"/>
          </a:p>
        </p:txBody>
      </p:sp>
      <p:sp>
        <p:nvSpPr>
          <p:cNvPr id="112651" name="Line 11"/>
          <p:cNvSpPr>
            <a:spLocks noChangeShapeType="1"/>
          </p:cNvSpPr>
          <p:nvPr/>
        </p:nvSpPr>
        <p:spPr bwMode="auto">
          <a:xfrm>
            <a:off x="-889000" y="3716338"/>
            <a:ext cx="0" cy="144462"/>
          </a:xfrm>
          <a:prstGeom prst="line">
            <a:avLst/>
          </a:prstGeom>
          <a:noFill/>
          <a:ln w="76200">
            <a:solidFill>
              <a:srgbClr val="3366FF"/>
            </a:solidFill>
            <a:round/>
            <a:headEnd/>
            <a:tailEnd/>
          </a:ln>
          <a:effectLst/>
        </p:spPr>
        <p:txBody>
          <a:bodyPr/>
          <a:lstStyle/>
          <a:p>
            <a:endParaRPr lang="fr-CA"/>
          </a:p>
        </p:txBody>
      </p:sp>
      <p:sp>
        <p:nvSpPr>
          <p:cNvPr id="112652" name="Oval 12"/>
          <p:cNvSpPr>
            <a:spLocks noChangeArrowheads="1"/>
          </p:cNvSpPr>
          <p:nvPr/>
        </p:nvSpPr>
        <p:spPr bwMode="auto">
          <a:xfrm>
            <a:off x="-1106488" y="328453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2653" name="Line 13"/>
          <p:cNvSpPr>
            <a:spLocks noChangeShapeType="1"/>
          </p:cNvSpPr>
          <p:nvPr/>
        </p:nvSpPr>
        <p:spPr bwMode="auto">
          <a:xfrm rot="-2938575">
            <a:off x="-570706" y="4523581"/>
            <a:ext cx="25400" cy="719137"/>
          </a:xfrm>
          <a:prstGeom prst="line">
            <a:avLst/>
          </a:prstGeom>
          <a:noFill/>
          <a:ln w="127000">
            <a:solidFill>
              <a:srgbClr val="0000FF"/>
            </a:solidFill>
            <a:round/>
            <a:headEnd/>
            <a:tailEnd/>
          </a:ln>
          <a:effectLst/>
        </p:spPr>
        <p:txBody>
          <a:bodyPr/>
          <a:lstStyle/>
          <a:p>
            <a:endParaRPr lang="fr-CA"/>
          </a:p>
        </p:txBody>
      </p:sp>
      <p:sp>
        <p:nvSpPr>
          <p:cNvPr id="112654" name="Line 14"/>
          <p:cNvSpPr>
            <a:spLocks noChangeShapeType="1"/>
          </p:cNvSpPr>
          <p:nvPr/>
        </p:nvSpPr>
        <p:spPr bwMode="auto">
          <a:xfrm>
            <a:off x="-900113" y="3789363"/>
            <a:ext cx="0" cy="936625"/>
          </a:xfrm>
          <a:prstGeom prst="line">
            <a:avLst/>
          </a:prstGeom>
          <a:noFill/>
          <a:ln w="381000">
            <a:solidFill>
              <a:srgbClr val="FFFF00"/>
            </a:solidFill>
            <a:round/>
            <a:headEnd/>
            <a:tailEnd/>
          </a:ln>
          <a:effectLst/>
        </p:spPr>
        <p:txBody>
          <a:bodyPr/>
          <a:lstStyle/>
          <a:p>
            <a:endParaRPr lang="fr-CA"/>
          </a:p>
        </p:txBody>
      </p:sp>
      <p:sp>
        <p:nvSpPr>
          <p:cNvPr id="112655" name="Line 15"/>
          <p:cNvSpPr>
            <a:spLocks noChangeShapeType="1"/>
          </p:cNvSpPr>
          <p:nvPr/>
        </p:nvSpPr>
        <p:spPr bwMode="auto">
          <a:xfrm>
            <a:off x="-901700" y="4076700"/>
            <a:ext cx="638175" cy="69850"/>
          </a:xfrm>
          <a:prstGeom prst="line">
            <a:avLst/>
          </a:prstGeom>
          <a:noFill/>
          <a:ln w="76200">
            <a:solidFill>
              <a:srgbClr val="00FF00"/>
            </a:solidFill>
            <a:round/>
            <a:headEnd/>
            <a:tailEnd/>
          </a:ln>
          <a:effectLst/>
        </p:spPr>
        <p:txBody>
          <a:bodyPr/>
          <a:lstStyle/>
          <a:p>
            <a:endParaRPr lang="fr-CA"/>
          </a:p>
        </p:txBody>
      </p:sp>
      <p:sp>
        <p:nvSpPr>
          <p:cNvPr id="112656" name="Line 16"/>
          <p:cNvSpPr>
            <a:spLocks noChangeShapeType="1"/>
          </p:cNvSpPr>
          <p:nvPr/>
        </p:nvSpPr>
        <p:spPr bwMode="auto">
          <a:xfrm rot="44262100">
            <a:off x="-973138" y="3933825"/>
            <a:ext cx="646113" cy="144463"/>
          </a:xfrm>
          <a:prstGeom prst="line">
            <a:avLst/>
          </a:prstGeom>
          <a:noFill/>
          <a:ln w="76200">
            <a:solidFill>
              <a:srgbClr val="00FF00"/>
            </a:solidFill>
            <a:round/>
            <a:headEnd/>
            <a:tailEnd/>
          </a:ln>
          <a:effectLst/>
        </p:spPr>
        <p:txBody>
          <a:bodyPr/>
          <a:lstStyle/>
          <a:p>
            <a:endParaRPr lang="fr-CA"/>
          </a:p>
        </p:txBody>
      </p:sp>
      <p:sp>
        <p:nvSpPr>
          <p:cNvPr id="112657" name="Line 17"/>
          <p:cNvSpPr>
            <a:spLocks noChangeShapeType="1"/>
          </p:cNvSpPr>
          <p:nvPr/>
        </p:nvSpPr>
        <p:spPr bwMode="auto">
          <a:xfrm>
            <a:off x="-827088" y="3500438"/>
            <a:ext cx="0" cy="144462"/>
          </a:xfrm>
          <a:prstGeom prst="line">
            <a:avLst/>
          </a:prstGeom>
          <a:noFill/>
          <a:ln w="76200">
            <a:solidFill>
              <a:srgbClr val="3366FF"/>
            </a:solidFill>
            <a:round/>
            <a:headEnd/>
            <a:tailEnd/>
          </a:ln>
          <a:effectLst/>
        </p:spPr>
        <p:txBody>
          <a:bodyPr/>
          <a:lstStyle/>
          <a:p>
            <a:endParaRPr lang="fr-CA"/>
          </a:p>
        </p:txBody>
      </p:sp>
      <p:sp>
        <p:nvSpPr>
          <p:cNvPr id="112658" name="Oval 18"/>
          <p:cNvSpPr>
            <a:spLocks noChangeArrowheads="1"/>
          </p:cNvSpPr>
          <p:nvPr/>
        </p:nvSpPr>
        <p:spPr bwMode="auto">
          <a:xfrm>
            <a:off x="-1044575" y="306863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2659" name="Line 19"/>
          <p:cNvSpPr>
            <a:spLocks noChangeShapeType="1"/>
          </p:cNvSpPr>
          <p:nvPr/>
        </p:nvSpPr>
        <p:spPr bwMode="auto">
          <a:xfrm>
            <a:off x="-827088" y="3573463"/>
            <a:ext cx="0" cy="936625"/>
          </a:xfrm>
          <a:prstGeom prst="line">
            <a:avLst/>
          </a:prstGeom>
          <a:noFill/>
          <a:ln w="304800">
            <a:solidFill>
              <a:srgbClr val="FFFF00"/>
            </a:solidFill>
            <a:round/>
            <a:headEnd/>
            <a:tailEnd/>
          </a:ln>
          <a:effectLst/>
        </p:spPr>
        <p:txBody>
          <a:bodyPr/>
          <a:lstStyle/>
          <a:p>
            <a:endParaRPr lang="fr-CA"/>
          </a:p>
        </p:txBody>
      </p:sp>
      <p:sp>
        <p:nvSpPr>
          <p:cNvPr id="112660" name="Line 20"/>
          <p:cNvSpPr>
            <a:spLocks noChangeShapeType="1"/>
          </p:cNvSpPr>
          <p:nvPr/>
        </p:nvSpPr>
        <p:spPr bwMode="auto">
          <a:xfrm>
            <a:off x="-828675" y="3860800"/>
            <a:ext cx="828675" cy="288925"/>
          </a:xfrm>
          <a:prstGeom prst="line">
            <a:avLst/>
          </a:prstGeom>
          <a:noFill/>
          <a:ln w="76200">
            <a:solidFill>
              <a:srgbClr val="00FF00"/>
            </a:solidFill>
            <a:round/>
            <a:headEnd/>
            <a:tailEnd/>
          </a:ln>
          <a:effectLst/>
        </p:spPr>
        <p:txBody>
          <a:bodyPr/>
          <a:lstStyle/>
          <a:p>
            <a:endParaRPr lang="fr-CA"/>
          </a:p>
        </p:txBody>
      </p:sp>
      <p:sp>
        <p:nvSpPr>
          <p:cNvPr id="112661" name="Line 21"/>
          <p:cNvSpPr>
            <a:spLocks noChangeShapeType="1"/>
          </p:cNvSpPr>
          <p:nvPr/>
        </p:nvSpPr>
        <p:spPr bwMode="auto">
          <a:xfrm rot="19838828" flipH="1">
            <a:off x="-655638" y="4398963"/>
            <a:ext cx="87313" cy="841375"/>
          </a:xfrm>
          <a:prstGeom prst="line">
            <a:avLst/>
          </a:prstGeom>
          <a:noFill/>
          <a:ln w="127000">
            <a:solidFill>
              <a:srgbClr val="0000FF"/>
            </a:solidFill>
            <a:round/>
            <a:headEnd/>
            <a:tailEnd/>
          </a:ln>
          <a:effectLst/>
        </p:spPr>
        <p:txBody>
          <a:bodyPr/>
          <a:lstStyle/>
          <a:p>
            <a:endParaRPr lang="fr-CA"/>
          </a:p>
        </p:txBody>
      </p:sp>
      <p:sp>
        <p:nvSpPr>
          <p:cNvPr id="112662" name="Line 22"/>
          <p:cNvSpPr>
            <a:spLocks noChangeShapeType="1"/>
          </p:cNvSpPr>
          <p:nvPr/>
        </p:nvSpPr>
        <p:spPr bwMode="auto">
          <a:xfrm rot="2879887">
            <a:off x="2374107" y="4106069"/>
            <a:ext cx="931862" cy="330200"/>
          </a:xfrm>
          <a:prstGeom prst="line">
            <a:avLst/>
          </a:prstGeom>
          <a:noFill/>
          <a:ln w="76200">
            <a:solidFill>
              <a:srgbClr val="00FF00"/>
            </a:solidFill>
            <a:round/>
            <a:headEnd/>
            <a:tailEnd/>
          </a:ln>
          <a:effectLst/>
        </p:spPr>
        <p:txBody>
          <a:bodyPr/>
          <a:lstStyle/>
          <a:p>
            <a:endParaRPr lang="fr-CA"/>
          </a:p>
        </p:txBody>
      </p:sp>
      <p:sp>
        <p:nvSpPr>
          <p:cNvPr id="112663" name="Freeform 23"/>
          <p:cNvSpPr>
            <a:spLocks/>
          </p:cNvSpPr>
          <p:nvPr/>
        </p:nvSpPr>
        <p:spPr bwMode="auto">
          <a:xfrm>
            <a:off x="3343275" y="3613150"/>
            <a:ext cx="25400" cy="247650"/>
          </a:xfrm>
          <a:custGeom>
            <a:avLst/>
            <a:gdLst/>
            <a:ahLst/>
            <a:cxnLst>
              <a:cxn ang="0">
                <a:pos x="16" y="156"/>
              </a:cxn>
              <a:cxn ang="0">
                <a:pos x="6" y="138"/>
              </a:cxn>
              <a:cxn ang="0">
                <a:pos x="12" y="106"/>
              </a:cxn>
              <a:cxn ang="0">
                <a:pos x="16" y="94"/>
              </a:cxn>
              <a:cxn ang="0">
                <a:pos x="0" y="40"/>
              </a:cxn>
              <a:cxn ang="0">
                <a:pos x="4" y="18"/>
              </a:cxn>
              <a:cxn ang="0">
                <a:pos x="12" y="0"/>
              </a:cxn>
            </a:cxnLst>
            <a:rect l="0" t="0" r="r" b="b"/>
            <a:pathLst>
              <a:path w="16" h="156">
                <a:moveTo>
                  <a:pt x="16" y="156"/>
                </a:moveTo>
                <a:cubicBezTo>
                  <a:pt x="11" y="151"/>
                  <a:pt x="6" y="138"/>
                  <a:pt x="6" y="138"/>
                </a:cubicBezTo>
                <a:cubicBezTo>
                  <a:pt x="8" y="114"/>
                  <a:pt x="6" y="124"/>
                  <a:pt x="12" y="106"/>
                </a:cubicBezTo>
                <a:cubicBezTo>
                  <a:pt x="13" y="102"/>
                  <a:pt x="16" y="94"/>
                  <a:pt x="16" y="94"/>
                </a:cubicBezTo>
                <a:cubicBezTo>
                  <a:pt x="14" y="73"/>
                  <a:pt x="6" y="59"/>
                  <a:pt x="0" y="40"/>
                </a:cubicBezTo>
                <a:cubicBezTo>
                  <a:pt x="0" y="37"/>
                  <a:pt x="1" y="23"/>
                  <a:pt x="4" y="18"/>
                </a:cubicBezTo>
                <a:cubicBezTo>
                  <a:pt x="13" y="2"/>
                  <a:pt x="12" y="12"/>
                  <a:pt x="12" y="0"/>
                </a:cubicBezTo>
              </a:path>
            </a:pathLst>
          </a:custGeom>
          <a:noFill/>
          <a:ln w="9525">
            <a:solidFill>
              <a:schemeClr val="tx1"/>
            </a:solidFill>
            <a:round/>
            <a:headEnd/>
            <a:tailEnd/>
          </a:ln>
          <a:effectLst/>
        </p:spPr>
        <p:txBody>
          <a:bodyPr/>
          <a:lstStyle/>
          <a:p>
            <a:endParaRPr lang="fr-CA"/>
          </a:p>
        </p:txBody>
      </p:sp>
      <p:sp>
        <p:nvSpPr>
          <p:cNvPr id="112664" name="Freeform 24"/>
          <p:cNvSpPr>
            <a:spLocks/>
          </p:cNvSpPr>
          <p:nvPr/>
        </p:nvSpPr>
        <p:spPr bwMode="auto">
          <a:xfrm>
            <a:off x="3481388" y="3616325"/>
            <a:ext cx="31750" cy="238125"/>
          </a:xfrm>
          <a:custGeom>
            <a:avLst/>
            <a:gdLst/>
            <a:ahLst/>
            <a:cxnLst>
              <a:cxn ang="0">
                <a:pos x="12" y="150"/>
              </a:cxn>
              <a:cxn ang="0">
                <a:pos x="12" y="118"/>
              </a:cxn>
              <a:cxn ang="0">
                <a:pos x="20" y="106"/>
              </a:cxn>
              <a:cxn ang="0">
                <a:pos x="0" y="66"/>
              </a:cxn>
              <a:cxn ang="0">
                <a:pos x="20" y="30"/>
              </a:cxn>
              <a:cxn ang="0">
                <a:pos x="8" y="0"/>
              </a:cxn>
            </a:cxnLst>
            <a:rect l="0" t="0" r="r" b="b"/>
            <a:pathLst>
              <a:path w="20" h="150">
                <a:moveTo>
                  <a:pt x="12" y="150"/>
                </a:moveTo>
                <a:cubicBezTo>
                  <a:pt x="8" y="138"/>
                  <a:pt x="7" y="137"/>
                  <a:pt x="12" y="118"/>
                </a:cubicBezTo>
                <a:cubicBezTo>
                  <a:pt x="13" y="113"/>
                  <a:pt x="20" y="106"/>
                  <a:pt x="20" y="106"/>
                </a:cubicBezTo>
                <a:cubicBezTo>
                  <a:pt x="17" y="93"/>
                  <a:pt x="8" y="78"/>
                  <a:pt x="0" y="66"/>
                </a:cubicBezTo>
                <a:cubicBezTo>
                  <a:pt x="3" y="50"/>
                  <a:pt x="15" y="45"/>
                  <a:pt x="20" y="30"/>
                </a:cubicBezTo>
                <a:cubicBezTo>
                  <a:pt x="19" y="25"/>
                  <a:pt x="14" y="0"/>
                  <a:pt x="8" y="0"/>
                </a:cubicBezTo>
              </a:path>
            </a:pathLst>
          </a:custGeom>
          <a:noFill/>
          <a:ln w="9525">
            <a:solidFill>
              <a:schemeClr val="tx1"/>
            </a:solidFill>
            <a:round/>
            <a:headEnd/>
            <a:tailEnd/>
          </a:ln>
          <a:effectLst/>
        </p:spPr>
        <p:txBody>
          <a:bodyPr/>
          <a:lstStyle/>
          <a:p>
            <a:endParaRPr lang="fr-CA"/>
          </a:p>
        </p:txBody>
      </p:sp>
      <p:sp>
        <p:nvSpPr>
          <p:cNvPr id="112665" name="Freeform 25"/>
          <p:cNvSpPr>
            <a:spLocks/>
          </p:cNvSpPr>
          <p:nvPr/>
        </p:nvSpPr>
        <p:spPr bwMode="auto">
          <a:xfrm>
            <a:off x="3570288" y="3711575"/>
            <a:ext cx="98425" cy="142875"/>
          </a:xfrm>
          <a:custGeom>
            <a:avLst/>
            <a:gdLst/>
            <a:ahLst/>
            <a:cxnLst>
              <a:cxn ang="0">
                <a:pos x="0" y="90"/>
              </a:cxn>
              <a:cxn ang="0">
                <a:pos x="32" y="62"/>
              </a:cxn>
              <a:cxn ang="0">
                <a:pos x="60" y="14"/>
              </a:cxn>
              <a:cxn ang="0">
                <a:pos x="62" y="0"/>
              </a:cxn>
            </a:cxnLst>
            <a:rect l="0" t="0" r="r" b="b"/>
            <a:pathLst>
              <a:path w="62" h="90">
                <a:moveTo>
                  <a:pt x="0" y="90"/>
                </a:moveTo>
                <a:cubicBezTo>
                  <a:pt x="10" y="71"/>
                  <a:pt x="16" y="73"/>
                  <a:pt x="32" y="62"/>
                </a:cubicBezTo>
                <a:cubicBezTo>
                  <a:pt x="43" y="29"/>
                  <a:pt x="14" y="19"/>
                  <a:pt x="60" y="14"/>
                </a:cubicBezTo>
                <a:cubicBezTo>
                  <a:pt x="62" y="1"/>
                  <a:pt x="62" y="6"/>
                  <a:pt x="62" y="0"/>
                </a:cubicBezTo>
              </a:path>
            </a:pathLst>
          </a:custGeom>
          <a:noFill/>
          <a:ln w="9525">
            <a:solidFill>
              <a:schemeClr val="tx1"/>
            </a:solidFill>
            <a:round/>
            <a:headEnd/>
            <a:tailEnd/>
          </a:ln>
          <a:effectLst/>
        </p:spPr>
        <p:txBody>
          <a:bodyPr/>
          <a:lstStyle/>
          <a:p>
            <a:endParaRPr lang="fr-CA"/>
          </a:p>
        </p:txBody>
      </p:sp>
      <p:sp>
        <p:nvSpPr>
          <p:cNvPr id="112666" name="Freeform 26"/>
          <p:cNvSpPr>
            <a:spLocks/>
          </p:cNvSpPr>
          <p:nvPr/>
        </p:nvSpPr>
        <p:spPr bwMode="auto">
          <a:xfrm>
            <a:off x="3203575" y="3743325"/>
            <a:ext cx="104775" cy="117475"/>
          </a:xfrm>
          <a:custGeom>
            <a:avLst/>
            <a:gdLst/>
            <a:ahLst/>
            <a:cxnLst>
              <a:cxn ang="0">
                <a:pos x="66" y="74"/>
              </a:cxn>
              <a:cxn ang="0">
                <a:pos x="40" y="24"/>
              </a:cxn>
              <a:cxn ang="0">
                <a:pos x="16" y="18"/>
              </a:cxn>
              <a:cxn ang="0">
                <a:pos x="0" y="0"/>
              </a:cxn>
            </a:cxnLst>
            <a:rect l="0" t="0" r="r" b="b"/>
            <a:pathLst>
              <a:path w="66" h="74">
                <a:moveTo>
                  <a:pt x="66" y="74"/>
                </a:moveTo>
                <a:cubicBezTo>
                  <a:pt x="43" y="68"/>
                  <a:pt x="46" y="43"/>
                  <a:pt x="40" y="24"/>
                </a:cubicBezTo>
                <a:cubicBezTo>
                  <a:pt x="37" y="16"/>
                  <a:pt x="16" y="18"/>
                  <a:pt x="16" y="18"/>
                </a:cubicBezTo>
                <a:cubicBezTo>
                  <a:pt x="11" y="4"/>
                  <a:pt x="20" y="0"/>
                  <a:pt x="0" y="0"/>
                </a:cubicBezTo>
              </a:path>
            </a:pathLst>
          </a:custGeom>
          <a:noFill/>
          <a:ln w="9525">
            <a:solidFill>
              <a:schemeClr val="tx1"/>
            </a:solidFill>
            <a:round/>
            <a:headEnd/>
            <a:tailEnd/>
          </a:ln>
          <a:effectLst/>
        </p:spPr>
        <p:txBody>
          <a:bodyPr/>
          <a:lstStyle/>
          <a:p>
            <a:endParaRPr lang="fr-CA"/>
          </a:p>
        </p:txBody>
      </p:sp>
      <p:sp>
        <p:nvSpPr>
          <p:cNvPr id="112667" name="Freeform 27"/>
          <p:cNvSpPr>
            <a:spLocks/>
          </p:cNvSpPr>
          <p:nvPr/>
        </p:nvSpPr>
        <p:spPr bwMode="auto">
          <a:xfrm>
            <a:off x="3409950" y="4292600"/>
            <a:ext cx="50800" cy="82550"/>
          </a:xfrm>
          <a:custGeom>
            <a:avLst/>
            <a:gdLst/>
            <a:ahLst/>
            <a:cxnLst>
              <a:cxn ang="0">
                <a:pos x="28" y="10"/>
              </a:cxn>
              <a:cxn ang="0">
                <a:pos x="10" y="4"/>
              </a:cxn>
              <a:cxn ang="0">
                <a:pos x="16" y="52"/>
              </a:cxn>
              <a:cxn ang="0">
                <a:pos x="32" y="38"/>
              </a:cxn>
              <a:cxn ang="0">
                <a:pos x="28" y="10"/>
              </a:cxn>
            </a:cxnLst>
            <a:rect l="0" t="0" r="r" b="b"/>
            <a:pathLst>
              <a:path w="32" h="52">
                <a:moveTo>
                  <a:pt x="28" y="10"/>
                </a:moveTo>
                <a:cubicBezTo>
                  <a:pt x="25" y="0"/>
                  <a:pt x="20" y="2"/>
                  <a:pt x="10" y="4"/>
                </a:cubicBezTo>
                <a:cubicBezTo>
                  <a:pt x="0" y="18"/>
                  <a:pt x="2" y="42"/>
                  <a:pt x="16" y="52"/>
                </a:cubicBezTo>
                <a:cubicBezTo>
                  <a:pt x="27" y="50"/>
                  <a:pt x="28" y="49"/>
                  <a:pt x="32" y="38"/>
                </a:cubicBezTo>
                <a:cubicBezTo>
                  <a:pt x="30" y="14"/>
                  <a:pt x="32" y="23"/>
                  <a:pt x="28" y="10"/>
                </a:cubicBezTo>
                <a:close/>
              </a:path>
            </a:pathLst>
          </a:custGeom>
          <a:noFill/>
          <a:ln w="9525">
            <a:solidFill>
              <a:schemeClr val="tx1"/>
            </a:solidFill>
            <a:round/>
            <a:headEnd/>
            <a:tailEnd/>
          </a:ln>
          <a:effectLst/>
        </p:spPr>
        <p:txBody>
          <a:bodyPr/>
          <a:lstStyle/>
          <a:p>
            <a:endParaRPr lang="fr-CA"/>
          </a:p>
        </p:txBody>
      </p:sp>
      <p:sp>
        <p:nvSpPr>
          <p:cNvPr id="112668" name="Freeform 28"/>
          <p:cNvSpPr>
            <a:spLocks/>
          </p:cNvSpPr>
          <p:nvPr/>
        </p:nvSpPr>
        <p:spPr bwMode="auto">
          <a:xfrm>
            <a:off x="1547813" y="3613150"/>
            <a:ext cx="85725" cy="71438"/>
          </a:xfrm>
          <a:custGeom>
            <a:avLst/>
            <a:gdLst/>
            <a:ahLst/>
            <a:cxnLst>
              <a:cxn ang="0">
                <a:pos x="0" y="0"/>
              </a:cxn>
              <a:cxn ang="0">
                <a:pos x="22" y="44"/>
              </a:cxn>
              <a:cxn ang="0">
                <a:pos x="40" y="40"/>
              </a:cxn>
              <a:cxn ang="0">
                <a:pos x="54" y="2"/>
              </a:cxn>
            </a:cxnLst>
            <a:rect l="0" t="0" r="r" b="b"/>
            <a:pathLst>
              <a:path w="54" h="45">
                <a:moveTo>
                  <a:pt x="0" y="0"/>
                </a:moveTo>
                <a:cubicBezTo>
                  <a:pt x="3" y="14"/>
                  <a:pt x="7" y="39"/>
                  <a:pt x="22" y="44"/>
                </a:cubicBezTo>
                <a:cubicBezTo>
                  <a:pt x="28" y="43"/>
                  <a:pt x="36" y="45"/>
                  <a:pt x="40" y="40"/>
                </a:cubicBezTo>
                <a:cubicBezTo>
                  <a:pt x="45" y="32"/>
                  <a:pt x="54" y="11"/>
                  <a:pt x="54" y="2"/>
                </a:cubicBezTo>
              </a:path>
            </a:pathLst>
          </a:custGeom>
          <a:noFill/>
          <a:ln w="9525">
            <a:solidFill>
              <a:schemeClr val="tx1"/>
            </a:solidFill>
            <a:round/>
            <a:headEnd/>
            <a:tailEnd/>
          </a:ln>
          <a:effectLst/>
        </p:spPr>
        <p:txBody>
          <a:bodyPr/>
          <a:lstStyle/>
          <a:p>
            <a:endParaRPr lang="fr-CA"/>
          </a:p>
        </p:txBody>
      </p:sp>
      <p:sp>
        <p:nvSpPr>
          <p:cNvPr id="112669" name="Freeform 29"/>
          <p:cNvSpPr>
            <a:spLocks/>
          </p:cNvSpPr>
          <p:nvPr/>
        </p:nvSpPr>
        <p:spPr bwMode="auto">
          <a:xfrm>
            <a:off x="34925" y="3357563"/>
            <a:ext cx="101600" cy="66675"/>
          </a:xfrm>
          <a:custGeom>
            <a:avLst/>
            <a:gdLst/>
            <a:ahLst/>
            <a:cxnLst>
              <a:cxn ang="0">
                <a:pos x="0" y="0"/>
              </a:cxn>
              <a:cxn ang="0">
                <a:pos x="8" y="30"/>
              </a:cxn>
              <a:cxn ang="0">
                <a:pos x="32" y="42"/>
              </a:cxn>
              <a:cxn ang="0">
                <a:pos x="56" y="28"/>
              </a:cxn>
              <a:cxn ang="0">
                <a:pos x="64" y="6"/>
              </a:cxn>
            </a:cxnLst>
            <a:rect l="0" t="0" r="r" b="b"/>
            <a:pathLst>
              <a:path w="64" h="42">
                <a:moveTo>
                  <a:pt x="0" y="0"/>
                </a:moveTo>
                <a:cubicBezTo>
                  <a:pt x="1" y="3"/>
                  <a:pt x="4" y="26"/>
                  <a:pt x="8" y="30"/>
                </a:cubicBezTo>
                <a:cubicBezTo>
                  <a:pt x="14" y="36"/>
                  <a:pt x="32" y="42"/>
                  <a:pt x="32" y="42"/>
                </a:cubicBezTo>
                <a:cubicBezTo>
                  <a:pt x="44" y="39"/>
                  <a:pt x="46" y="35"/>
                  <a:pt x="56" y="28"/>
                </a:cubicBezTo>
                <a:cubicBezTo>
                  <a:pt x="59" y="20"/>
                  <a:pt x="64" y="15"/>
                  <a:pt x="64" y="6"/>
                </a:cubicBezTo>
              </a:path>
            </a:pathLst>
          </a:custGeom>
          <a:noFill/>
          <a:ln w="9525">
            <a:solidFill>
              <a:schemeClr val="tx1"/>
            </a:solidFill>
            <a:round/>
            <a:headEnd/>
            <a:tailEnd/>
          </a:ln>
          <a:effectLst/>
        </p:spPr>
        <p:txBody>
          <a:bodyPr/>
          <a:lstStyle/>
          <a:p>
            <a:endParaRPr lang="fr-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2649"/>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8" dur="5000" fill="hold"/>
                                        <p:tgtEl>
                                          <p:spTgt spid="112651"/>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10" dur="5000" fill="hold"/>
                                        <p:tgtEl>
                                          <p:spTgt spid="112652"/>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0122 0.0051 C 0.04548 0.0088 0.09097 0.01667 0.13802 0.01898 C 0.23767 0.01297 0.33663 0.01713 0.43628 0.02176 C 0.44219 0.02338 0.44965 0.02199 0.45503 0.02732 C 0.45677 0.02917 0.45625 0.03287 0.45694 0.03565 C 0.46128 0.04838 0.46545 0.06065 0.46753 0.07454 C 0.46805 0.0801 0.46823 0.08565 0.46962 0.09121 C 0.47066 0.09699 0.47378 0.10787 0.47378 0.10811 C 0.4691 0.14607 0.47291 0.12246 0.46962 0.06621 C 0.46944 0.0625 0.46719 0.04861 0.46545 0.04398 C 0.45607 0.01898 0.43715 0.01829 0.41962 0.01621 C 0.39305 0.00903 0.36528 0.00949 0.33837 0.00787 C 0.28107 0.01088 0.3033 0.01065 0.2717 0.01065 " pathEditMode="relative" rAng="0" ptsTypes="ffffffffffffA">
                                      <p:cBhvr>
                                        <p:cTn id="12" dur="5000" fill="hold"/>
                                        <p:tgtEl>
                                          <p:spTgt spid="112654"/>
                                        </p:tgtEl>
                                        <p:attrNameLst>
                                          <p:attrName>ppt_x</p:attrName>
                                          <p:attrName>ppt_y</p:attrName>
                                        </p:attrNameLst>
                                      </p:cBhvr>
                                      <p:rCtr x="237" y="70"/>
                                    </p:animMotion>
                                  </p:childTnLst>
                                </p:cTn>
                              </p:par>
                              <p:par>
                                <p:cTn id="13"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rAng="0" ptsTypes="ffffffffffffA">
                                      <p:cBhvr>
                                        <p:cTn id="14" dur="5000" fill="hold"/>
                                        <p:tgtEl>
                                          <p:spTgt spid="112643"/>
                                        </p:tgtEl>
                                        <p:attrNameLst>
                                          <p:attrName>ppt_x</p:attrName>
                                          <p:attrName>ppt_y</p:attrName>
                                        </p:attrNameLst>
                                      </p:cBhvr>
                                      <p:rCtr x="0" y="0"/>
                                    </p:animMotion>
                                  </p:childTnLst>
                                </p:cTn>
                              </p:par>
                              <p:par>
                                <p:cTn id="15"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16" dur="5000" fill="hold"/>
                                        <p:tgtEl>
                                          <p:spTgt spid="112655"/>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18" dur="5000" fill="hold"/>
                                        <p:tgtEl>
                                          <p:spTgt spid="11265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0 0.0 C 0.0467 0.0037 0.09218 0.01157 0.13941 0.01389 C 0.23889 0.00787 0.33802 0.01203 0.4375 0.01666 C 0.44357 0.01828 0.45104 0.01689 0.45625 0.02222 C 0.45798 0.02407 0.45746 0.02777 0.45816 0.03055 C 0.4625 0.04328 0.46666 0.05555 0.46875 0.06944 C 0.46944 0.075 0.46961 0.08055 0.47083 0.08611 C 0.47187 0.09189 0.475 0.10277 0.475 0.10277 C 0.47031 0.14097 0.47413 0.11736 0.47083 0.06111 C 0.47066 0.0574 0.4684 0.04352 0.46666 0.03889 C 0.45729 0.01389 0.43836 0.01319 0.42083 0.01111 C 0.39427 0.00393 0.36649 0.00439 0.33958 0.00277 C 0.28246 0.00578 0.30468 0.00555 0.27291 0.00555 " pathEditMode="relative" ptsTypes="ffffffffffffA">
                                      <p:cBhvr>
                                        <p:cTn id="20" dur="5000" fill="hold"/>
                                        <p:tgtEl>
                                          <p:spTgt spid="112653"/>
                                        </p:tgtEl>
                                        <p:attrNameLst>
                                          <p:attrName>ppt_x</p:attrName>
                                          <p:attrName>ppt_y</p:attrName>
                                        </p:attrNameLst>
                                      </p:cBhvr>
                                    </p:animMotion>
                                  </p:childTnLst>
                                </p:cTn>
                              </p:par>
                              <p:par>
                                <p:cTn id="21"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2" dur="3500" fill="hold"/>
                                        <p:tgtEl>
                                          <p:spTgt spid="112658"/>
                                        </p:tgtEl>
                                        <p:attrNameLst>
                                          <p:attrName>ppt_x</p:attrName>
                                          <p:attrName>ppt_y</p:attrName>
                                        </p:attrNameLst>
                                      </p:cBhvr>
                                    </p:animMotion>
                                  </p:childTnLst>
                                </p:cTn>
                              </p:par>
                              <p:par>
                                <p:cTn id="23"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4" dur="3500" fill="hold"/>
                                        <p:tgtEl>
                                          <p:spTgt spid="112657"/>
                                        </p:tgtEl>
                                        <p:attrNameLst>
                                          <p:attrName>ppt_x</p:attrName>
                                          <p:attrName>ppt_y</p:attrName>
                                        </p:attrNameLst>
                                      </p:cBhvr>
                                    </p:animMotion>
                                  </p:childTnLst>
                                </p:cTn>
                              </p:par>
                              <p:par>
                                <p:cTn id="25"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6" dur="3500" fill="hold"/>
                                        <p:tgtEl>
                                          <p:spTgt spid="112659"/>
                                        </p:tgtEl>
                                        <p:attrNameLst>
                                          <p:attrName>ppt_x</p:attrName>
                                          <p:attrName>ppt_y</p:attrName>
                                        </p:attrNameLst>
                                      </p:cBhvr>
                                    </p:animMotion>
                                  </p:childTnLst>
                                </p:cTn>
                              </p:par>
                              <p:par>
                                <p:cTn id="27"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28" dur="3500" fill="hold"/>
                                        <p:tgtEl>
                                          <p:spTgt spid="112656"/>
                                        </p:tgtEl>
                                        <p:attrNameLst>
                                          <p:attrName>ppt_x</p:attrName>
                                          <p:attrName>ppt_y</p:attrName>
                                        </p:attrNameLst>
                                      </p:cBhvr>
                                    </p:animMotion>
                                  </p:childTnLst>
                                </p:cTn>
                              </p:par>
                              <p:par>
                                <p:cTn id="29"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30" dur="3500" fill="hold"/>
                                        <p:tgtEl>
                                          <p:spTgt spid="112660"/>
                                        </p:tgtEl>
                                        <p:attrNameLst>
                                          <p:attrName>ppt_x</p:attrName>
                                          <p:attrName>ppt_y</p:attrName>
                                        </p:attrNameLst>
                                      </p:cBhvr>
                                    </p:animMotion>
                                  </p:childTnLst>
                                </p:cTn>
                              </p:par>
                              <p:par>
                                <p:cTn id="31" presetID="1" presetClass="exit" presetSubtype="0" fill="hold" grpId="1" nodeType="withEffect">
                                  <p:stCondLst>
                                    <p:cond delay="1100"/>
                                  </p:stCondLst>
                                  <p:childTnLst>
                                    <p:set>
                                      <p:cBhvr>
                                        <p:cTn id="32" dur="1" fill="hold">
                                          <p:stCondLst>
                                            <p:cond delay="0"/>
                                          </p:stCondLst>
                                        </p:cTn>
                                        <p:tgtEl>
                                          <p:spTgt spid="112660"/>
                                        </p:tgtEl>
                                        <p:attrNameLst>
                                          <p:attrName>style.visibility</p:attrName>
                                        </p:attrNameLst>
                                      </p:cBhvr>
                                      <p:to>
                                        <p:strVal val="hidden"/>
                                      </p:to>
                                    </p:set>
                                  </p:childTnLst>
                                </p:cTn>
                              </p:par>
                              <p:par>
                                <p:cTn id="33" presetID="1" presetClass="entr" presetSubtype="0" fill="hold" grpId="2" nodeType="withEffect">
                                  <p:stCondLst>
                                    <p:cond delay="3200"/>
                                  </p:stCondLst>
                                  <p:childTnLst>
                                    <p:set>
                                      <p:cBhvr>
                                        <p:cTn id="34" dur="1" fill="hold">
                                          <p:stCondLst>
                                            <p:cond delay="0"/>
                                          </p:stCondLst>
                                        </p:cTn>
                                        <p:tgtEl>
                                          <p:spTgt spid="112660"/>
                                        </p:tgtEl>
                                        <p:attrNameLst>
                                          <p:attrName>style.visibility</p:attrName>
                                        </p:attrNameLst>
                                      </p:cBhvr>
                                      <p:to>
                                        <p:strVal val="visible"/>
                                      </p:to>
                                    </p:set>
                                  </p:childTnLst>
                                </p:cTn>
                              </p:par>
                              <p:par>
                                <p:cTn id="35"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36" dur="3500" fill="hold"/>
                                        <p:tgtEl>
                                          <p:spTgt spid="112661"/>
                                        </p:tgtEl>
                                        <p:attrNameLst>
                                          <p:attrName>ppt_x</p:attrName>
                                          <p:attrName>ppt_y</p:attrName>
                                        </p:attrNameLst>
                                      </p:cBhvr>
                                    </p:animMotion>
                                  </p:childTnLst>
                                </p:cTn>
                              </p:par>
                              <p:par>
                                <p:cTn id="37" presetID="0" presetClass="path" presetSubtype="0" accel="50000" decel="50000" fill="hold" grpId="0" nodeType="withEffect">
                                  <p:stCondLst>
                                    <p:cond delay="1100"/>
                                  </p:stCondLst>
                                  <p:childTnLst>
                                    <p:animMotion origin="layout" path="M 0.0 0.0 C 0.01302 -0.00093 0.01892 0.00046 0.02916 -0.00417 C 0.07343 -0.00139 0.05781 -0.00509 0.07708 0.0 C 0.09843 -0.00093 0.12031 -0.00324 0.14166 0.00139 C 0.19809 0.00023 0.25312 -0.00023 0.3092 0.00139 C 0.32743 0.0037 0.33125 0.00463 0.35625 0.00417 C 0.36701 0.00393 0.37777 0.00324 0.38854 0.00139 C 0.39132 0.00092 0.39948 0.0 0.39687 0.0 C 0.38229 0.0 0.36771 0.00208 0.35295 0.00278 C 0.34375 0.00324 0.3342 0.0037 0.325 0.00417 C 0.28628 0.00324 0.24982 0.00046 0.21128 -0.00278 C 0.17326 0.00139 0.13489 -0.00139 0.09687 -0.00139 " pathEditMode="relative" ptsTypes="fffffffffffA">
                                      <p:cBhvr>
                                        <p:cTn id="38" dur="3500" fill="hold"/>
                                        <p:tgtEl>
                                          <p:spTgt spid="112642"/>
                                        </p:tgtEl>
                                        <p:attrNameLst>
                                          <p:attrName>ppt_x</p:attrName>
                                          <p:attrName>ppt_y</p:attrName>
                                        </p:attrNameLst>
                                      </p:cBhvr>
                                    </p:animMotion>
                                  </p:childTnLst>
                                </p:cTn>
                              </p:par>
                              <p:par>
                                <p:cTn id="39" presetID="1" presetClass="entr" presetSubtype="0" fill="hold" grpId="0" nodeType="withEffect">
                                  <p:stCondLst>
                                    <p:cond delay="2800"/>
                                  </p:stCondLst>
                                  <p:childTnLst>
                                    <p:set>
                                      <p:cBhvr>
                                        <p:cTn id="40" dur="1" fill="hold">
                                          <p:stCondLst>
                                            <p:cond delay="0"/>
                                          </p:stCondLst>
                                        </p:cTn>
                                        <p:tgtEl>
                                          <p:spTgt spid="112662"/>
                                        </p:tgtEl>
                                        <p:attrNameLst>
                                          <p:attrName>style.visibility</p:attrName>
                                        </p:attrNameLst>
                                      </p:cBhvr>
                                      <p:to>
                                        <p:strVal val="visible"/>
                                      </p:to>
                                    </p:set>
                                  </p:childTnLst>
                                </p:cTn>
                              </p:par>
                              <p:par>
                                <p:cTn id="41" presetID="1" presetClass="exit" presetSubtype="0" fill="hold" grpId="1" nodeType="withEffect">
                                  <p:stCondLst>
                                    <p:cond delay="3200"/>
                                  </p:stCondLst>
                                  <p:childTnLst>
                                    <p:set>
                                      <p:cBhvr>
                                        <p:cTn id="42" dur="1" fill="hold">
                                          <p:stCondLst>
                                            <p:cond delay="0"/>
                                          </p:stCondLst>
                                        </p:cTn>
                                        <p:tgtEl>
                                          <p:spTgt spid="112662"/>
                                        </p:tgtEl>
                                        <p:attrNameLst>
                                          <p:attrName>style.visibility</p:attrName>
                                        </p:attrNameLst>
                                      </p:cBhvr>
                                      <p:to>
                                        <p:strVal val="hidden"/>
                                      </p:to>
                                    </p:set>
                                  </p:childTnLst>
                                </p:cTn>
                              </p:par>
                              <p:par>
                                <p:cTn id="43" presetID="1" presetClass="entr" presetSubtype="0" fill="hold" grpId="0" nodeType="withEffect">
                                  <p:stCondLst>
                                    <p:cond delay="2900"/>
                                  </p:stCondLst>
                                  <p:childTnLst>
                                    <p:set>
                                      <p:cBhvr>
                                        <p:cTn id="44" dur="1" fill="hold">
                                          <p:stCondLst>
                                            <p:cond delay="0"/>
                                          </p:stCondLst>
                                        </p:cTn>
                                        <p:tgtEl>
                                          <p:spTgt spid="112666"/>
                                        </p:tgtEl>
                                        <p:attrNameLst>
                                          <p:attrName>style.visibility</p:attrName>
                                        </p:attrNameLst>
                                      </p:cBhvr>
                                      <p:to>
                                        <p:strVal val="visible"/>
                                      </p:to>
                                    </p:set>
                                  </p:childTnLst>
                                </p:cTn>
                              </p:par>
                              <p:par>
                                <p:cTn id="45" presetID="1" presetClass="exit" presetSubtype="0" fill="hold" grpId="1" nodeType="withEffect">
                                  <p:stCondLst>
                                    <p:cond delay="3000"/>
                                  </p:stCondLst>
                                  <p:childTnLst>
                                    <p:set>
                                      <p:cBhvr>
                                        <p:cTn id="46" dur="1" fill="hold">
                                          <p:stCondLst>
                                            <p:cond delay="0"/>
                                          </p:stCondLst>
                                        </p:cTn>
                                        <p:tgtEl>
                                          <p:spTgt spid="112666"/>
                                        </p:tgtEl>
                                        <p:attrNameLst>
                                          <p:attrName>style.visibility</p:attrName>
                                        </p:attrNameLst>
                                      </p:cBhvr>
                                      <p:to>
                                        <p:strVal val="hidden"/>
                                      </p:to>
                                    </p:set>
                                  </p:childTnLst>
                                </p:cTn>
                              </p:par>
                              <p:par>
                                <p:cTn id="47" presetID="1" presetClass="entr" presetSubtype="0" fill="hold" grpId="0" nodeType="withEffect">
                                  <p:stCondLst>
                                    <p:cond delay="2900"/>
                                  </p:stCondLst>
                                  <p:childTnLst>
                                    <p:set>
                                      <p:cBhvr>
                                        <p:cTn id="48" dur="1" fill="hold">
                                          <p:stCondLst>
                                            <p:cond delay="0"/>
                                          </p:stCondLst>
                                        </p:cTn>
                                        <p:tgtEl>
                                          <p:spTgt spid="112663"/>
                                        </p:tgtEl>
                                        <p:attrNameLst>
                                          <p:attrName>style.visibility</p:attrName>
                                        </p:attrNameLst>
                                      </p:cBhvr>
                                      <p:to>
                                        <p:strVal val="visible"/>
                                      </p:to>
                                    </p:set>
                                  </p:childTnLst>
                                </p:cTn>
                              </p:par>
                              <p:par>
                                <p:cTn id="49" presetID="1" presetClass="exit" presetSubtype="0" fill="hold" grpId="1" nodeType="withEffect">
                                  <p:stCondLst>
                                    <p:cond delay="3000"/>
                                  </p:stCondLst>
                                  <p:childTnLst>
                                    <p:set>
                                      <p:cBhvr>
                                        <p:cTn id="50" dur="1" fill="hold">
                                          <p:stCondLst>
                                            <p:cond delay="0"/>
                                          </p:stCondLst>
                                        </p:cTn>
                                        <p:tgtEl>
                                          <p:spTgt spid="112663"/>
                                        </p:tgtEl>
                                        <p:attrNameLst>
                                          <p:attrName>style.visibility</p:attrName>
                                        </p:attrNameLst>
                                      </p:cBhvr>
                                      <p:to>
                                        <p:strVal val="hidden"/>
                                      </p:to>
                                    </p:set>
                                  </p:childTnLst>
                                </p:cTn>
                              </p:par>
                              <p:par>
                                <p:cTn id="51" presetID="1" presetClass="entr" presetSubtype="0" fill="hold" grpId="0" nodeType="withEffect">
                                  <p:stCondLst>
                                    <p:cond delay="2900"/>
                                  </p:stCondLst>
                                  <p:childTnLst>
                                    <p:set>
                                      <p:cBhvr>
                                        <p:cTn id="52" dur="1" fill="hold">
                                          <p:stCondLst>
                                            <p:cond delay="0"/>
                                          </p:stCondLst>
                                        </p:cTn>
                                        <p:tgtEl>
                                          <p:spTgt spid="112664"/>
                                        </p:tgtEl>
                                        <p:attrNameLst>
                                          <p:attrName>style.visibility</p:attrName>
                                        </p:attrNameLst>
                                      </p:cBhvr>
                                      <p:to>
                                        <p:strVal val="visible"/>
                                      </p:to>
                                    </p:set>
                                  </p:childTnLst>
                                </p:cTn>
                              </p:par>
                              <p:par>
                                <p:cTn id="53" presetID="1" presetClass="exit" presetSubtype="0" fill="hold" grpId="1" nodeType="withEffect">
                                  <p:stCondLst>
                                    <p:cond delay="3000"/>
                                  </p:stCondLst>
                                  <p:childTnLst>
                                    <p:set>
                                      <p:cBhvr>
                                        <p:cTn id="54" dur="1" fill="hold">
                                          <p:stCondLst>
                                            <p:cond delay="0"/>
                                          </p:stCondLst>
                                        </p:cTn>
                                        <p:tgtEl>
                                          <p:spTgt spid="112664"/>
                                        </p:tgtEl>
                                        <p:attrNameLst>
                                          <p:attrName>style.visibility</p:attrName>
                                        </p:attrNameLst>
                                      </p:cBhvr>
                                      <p:to>
                                        <p:strVal val="hidden"/>
                                      </p:to>
                                    </p:set>
                                  </p:childTnLst>
                                </p:cTn>
                              </p:par>
                              <p:par>
                                <p:cTn id="55" presetID="1" presetClass="entr" presetSubtype="0" fill="hold" grpId="0" nodeType="withEffect">
                                  <p:stCondLst>
                                    <p:cond delay="2900"/>
                                  </p:stCondLst>
                                  <p:childTnLst>
                                    <p:set>
                                      <p:cBhvr>
                                        <p:cTn id="56" dur="1" fill="hold">
                                          <p:stCondLst>
                                            <p:cond delay="0"/>
                                          </p:stCondLst>
                                        </p:cTn>
                                        <p:tgtEl>
                                          <p:spTgt spid="112665"/>
                                        </p:tgtEl>
                                        <p:attrNameLst>
                                          <p:attrName>style.visibility</p:attrName>
                                        </p:attrNameLst>
                                      </p:cBhvr>
                                      <p:to>
                                        <p:strVal val="visible"/>
                                      </p:to>
                                    </p:set>
                                  </p:childTnLst>
                                </p:cTn>
                              </p:par>
                              <p:par>
                                <p:cTn id="57" presetID="1" presetClass="exit" presetSubtype="0" fill="hold" grpId="1" nodeType="withEffect">
                                  <p:stCondLst>
                                    <p:cond delay="3000"/>
                                  </p:stCondLst>
                                  <p:childTnLst>
                                    <p:set>
                                      <p:cBhvr>
                                        <p:cTn id="58" dur="1" fill="hold">
                                          <p:stCondLst>
                                            <p:cond delay="0"/>
                                          </p:stCondLst>
                                        </p:cTn>
                                        <p:tgtEl>
                                          <p:spTgt spid="112665"/>
                                        </p:tgtEl>
                                        <p:attrNameLst>
                                          <p:attrName>style.visibility</p:attrName>
                                        </p:attrNameLst>
                                      </p:cBhvr>
                                      <p:to>
                                        <p:strVal val="hidden"/>
                                      </p:to>
                                    </p:set>
                                  </p:childTnLst>
                                </p:cTn>
                              </p:par>
                              <p:par>
                                <p:cTn id="59" presetID="1" presetClass="entr" presetSubtype="0" fill="hold" grpId="0" nodeType="withEffect">
                                  <p:stCondLst>
                                    <p:cond delay="2900"/>
                                  </p:stCondLst>
                                  <p:childTnLst>
                                    <p:set>
                                      <p:cBhvr>
                                        <p:cTn id="60" dur="1" fill="hold">
                                          <p:stCondLst>
                                            <p:cond delay="0"/>
                                          </p:stCondLst>
                                        </p:cTn>
                                        <p:tgtEl>
                                          <p:spTgt spid="112667"/>
                                        </p:tgtEl>
                                        <p:attrNameLst>
                                          <p:attrName>style.visibility</p:attrName>
                                        </p:attrNameLst>
                                      </p:cBhvr>
                                      <p:to>
                                        <p:strVal val="visible"/>
                                      </p:to>
                                    </p:set>
                                  </p:childTnLst>
                                </p:cTn>
                              </p:par>
                              <p:par>
                                <p:cTn id="61" presetID="1" presetClass="exit" presetSubtype="0" fill="hold" grpId="1" nodeType="withEffect">
                                  <p:stCondLst>
                                    <p:cond delay="3000"/>
                                  </p:stCondLst>
                                  <p:childTnLst>
                                    <p:set>
                                      <p:cBhvr>
                                        <p:cTn id="62" dur="1" fill="hold">
                                          <p:stCondLst>
                                            <p:cond delay="0"/>
                                          </p:stCondLst>
                                        </p:cTn>
                                        <p:tgtEl>
                                          <p:spTgt spid="112667"/>
                                        </p:tgtEl>
                                        <p:attrNameLst>
                                          <p:attrName>style.visibility</p:attrName>
                                        </p:attrNameLst>
                                      </p:cBhvr>
                                      <p:to>
                                        <p:strVal val="hidden"/>
                                      </p:to>
                                    </p:set>
                                  </p:childTnLst>
                                </p:cTn>
                              </p:par>
                              <p:par>
                                <p:cTn id="63" presetID="1" presetClass="entr" presetSubtype="0" fill="hold" grpId="0" nodeType="withEffect">
                                  <p:stCondLst>
                                    <p:cond delay="5000"/>
                                  </p:stCondLst>
                                  <p:childTnLst>
                                    <p:set>
                                      <p:cBhvr>
                                        <p:cTn id="64" dur="1" fill="hold">
                                          <p:stCondLst>
                                            <p:cond delay="0"/>
                                          </p:stCondLst>
                                        </p:cTn>
                                        <p:tgtEl>
                                          <p:spTgt spid="112668"/>
                                        </p:tgtEl>
                                        <p:attrNameLst>
                                          <p:attrName>style.visibility</p:attrName>
                                        </p:attrNameLst>
                                      </p:cBhvr>
                                      <p:to>
                                        <p:strVal val="visible"/>
                                      </p:to>
                                    </p:set>
                                  </p:childTnLst>
                                </p:cTn>
                              </p:par>
                              <p:par>
                                <p:cTn id="65" presetID="1" presetClass="entr" presetSubtype="0" fill="hold" grpId="0" nodeType="withEffect">
                                  <p:stCondLst>
                                    <p:cond delay="5000"/>
                                  </p:stCondLst>
                                  <p:childTnLst>
                                    <p:set>
                                      <p:cBhvr>
                                        <p:cTn id="66" dur="1" fill="hold">
                                          <p:stCondLst>
                                            <p:cond delay="0"/>
                                          </p:stCondLst>
                                        </p:cTn>
                                        <p:tgtEl>
                                          <p:spTgt spid="112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nimBg="1"/>
      <p:bldP spid="112643" grpId="0" animBg="1"/>
      <p:bldP spid="112649" grpId="0" animBg="1"/>
      <p:bldP spid="112650" grpId="0" animBg="1"/>
      <p:bldP spid="112651" grpId="0" animBg="1"/>
      <p:bldP spid="112652" grpId="0" animBg="1"/>
      <p:bldP spid="112653" grpId="0" animBg="1"/>
      <p:bldP spid="112654" grpId="0" animBg="1"/>
      <p:bldP spid="112655" grpId="0" animBg="1"/>
      <p:bldP spid="112656" grpId="0" animBg="1"/>
      <p:bldP spid="112657" grpId="0" animBg="1"/>
      <p:bldP spid="112658" grpId="0" animBg="1"/>
      <p:bldP spid="112659" grpId="0" animBg="1"/>
      <p:bldP spid="112660" grpId="0" animBg="1"/>
      <p:bldP spid="112660" grpId="1" animBg="1"/>
      <p:bldP spid="112660" grpId="2" animBg="1"/>
      <p:bldP spid="112661" grpId="0" animBg="1"/>
      <p:bldP spid="112662" grpId="0" animBg="1"/>
      <p:bldP spid="112662" grpId="1" animBg="1"/>
      <p:bldP spid="112663" grpId="0" animBg="1"/>
      <p:bldP spid="112663" grpId="1" animBg="1"/>
      <p:bldP spid="112664" grpId="0" animBg="1"/>
      <p:bldP spid="112664" grpId="1" animBg="1"/>
      <p:bldP spid="112665" grpId="0" animBg="1"/>
      <p:bldP spid="112665" grpId="1" animBg="1"/>
      <p:bldP spid="112666" grpId="0" animBg="1"/>
      <p:bldP spid="112666" grpId="1" animBg="1"/>
      <p:bldP spid="112667" grpId="0" animBg="1"/>
      <p:bldP spid="112667" grpId="1" animBg="1"/>
      <p:bldP spid="112668" grpId="0" animBg="1"/>
      <p:bldP spid="11266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rgbClr val="A1C2E7"/>
        </a:solid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95288" y="404813"/>
            <a:ext cx="8569325" cy="762000"/>
          </a:xfrm>
          <a:prstGeom prst="rect">
            <a:avLst/>
          </a:prstGeom>
          <a:noFill/>
          <a:ln w="9525">
            <a:noFill/>
            <a:miter lim="800000"/>
            <a:headEnd/>
            <a:tailEnd/>
          </a:ln>
          <a:effectLst/>
        </p:spPr>
        <p:txBody>
          <a:bodyPr wrap="none"/>
          <a:lstStyle/>
          <a:p>
            <a:pPr algn="ctr">
              <a:spcBef>
                <a:spcPct val="50000"/>
              </a:spcBef>
            </a:pPr>
            <a:endParaRPr lang="fr-CA" sz="4400" b="1">
              <a:solidFill>
                <a:srgbClr val="FFFFCD"/>
              </a:solidFill>
              <a:latin typeface="Arial" charset="0"/>
            </a:endParaRPr>
          </a:p>
        </p:txBody>
      </p:sp>
      <p:sp>
        <p:nvSpPr>
          <p:cNvPr id="114691" name="Text Box 3"/>
          <p:cNvSpPr txBox="1">
            <a:spLocks noChangeArrowheads="1"/>
          </p:cNvSpPr>
          <p:nvPr/>
        </p:nvSpPr>
        <p:spPr bwMode="auto">
          <a:xfrm>
            <a:off x="611188" y="333375"/>
            <a:ext cx="8112125" cy="762000"/>
          </a:xfrm>
          <a:prstGeom prst="rect">
            <a:avLst/>
          </a:prstGeom>
          <a:noFill/>
          <a:ln w="9525">
            <a:noFill/>
            <a:miter lim="800000"/>
            <a:headEnd/>
            <a:tailEnd/>
          </a:ln>
          <a:effectLst/>
        </p:spPr>
        <p:txBody>
          <a:bodyPr wrap="none"/>
          <a:lstStyle/>
          <a:p>
            <a:pPr algn="ctr">
              <a:spcBef>
                <a:spcPct val="50000"/>
              </a:spcBef>
            </a:pPr>
            <a:r>
              <a:rPr lang="en-GB" sz="4400" b="1">
                <a:solidFill>
                  <a:srgbClr val="FFFFD8"/>
                </a:solidFill>
                <a:latin typeface="Arial" charset="0"/>
              </a:rPr>
              <a:t> </a:t>
            </a:r>
          </a:p>
        </p:txBody>
      </p:sp>
      <p:sp>
        <p:nvSpPr>
          <p:cNvPr id="114692" name="Text Box 4"/>
          <p:cNvSpPr txBox="1">
            <a:spLocks noChangeArrowheads="1"/>
          </p:cNvSpPr>
          <p:nvPr/>
        </p:nvSpPr>
        <p:spPr bwMode="auto">
          <a:xfrm>
            <a:off x="34925" y="5445125"/>
            <a:ext cx="3095625" cy="1341438"/>
          </a:xfrm>
          <a:prstGeom prst="rect">
            <a:avLst/>
          </a:prstGeom>
          <a:noFill/>
          <a:ln w="9525">
            <a:noFill/>
            <a:miter lim="800000"/>
            <a:headEnd/>
            <a:tailEnd/>
          </a:ln>
          <a:effectLst/>
        </p:spPr>
        <p:txBody>
          <a:bodyPr>
            <a:spAutoFit/>
          </a:bodyPr>
          <a:lstStyle/>
          <a:p>
            <a:pPr>
              <a:spcBef>
                <a:spcPct val="50000"/>
              </a:spcBef>
            </a:pPr>
            <a:endParaRPr lang="fr-CA" sz="8200">
              <a:latin typeface="Arial" charset="0"/>
            </a:endParaRPr>
          </a:p>
        </p:txBody>
      </p:sp>
      <p:sp>
        <p:nvSpPr>
          <p:cNvPr id="114693" name="Text Box 5"/>
          <p:cNvSpPr txBox="1">
            <a:spLocks noChangeArrowheads="1"/>
          </p:cNvSpPr>
          <p:nvPr/>
        </p:nvSpPr>
        <p:spPr bwMode="auto">
          <a:xfrm>
            <a:off x="395288" y="4149725"/>
            <a:ext cx="3384550" cy="1341438"/>
          </a:xfrm>
          <a:prstGeom prst="rect">
            <a:avLst/>
          </a:prstGeom>
          <a:noFill/>
          <a:ln w="9525">
            <a:noFill/>
            <a:miter lim="800000"/>
            <a:headEnd/>
            <a:tailEnd/>
          </a:ln>
          <a:effectLst/>
        </p:spPr>
        <p:txBody>
          <a:bodyPr>
            <a:spAutoFit/>
          </a:bodyPr>
          <a:lstStyle/>
          <a:p>
            <a:pPr>
              <a:spcBef>
                <a:spcPct val="50000"/>
              </a:spcBef>
            </a:pPr>
            <a:endParaRPr lang="fr-CA" sz="8200">
              <a:latin typeface="Arial" charset="0"/>
            </a:endParaRPr>
          </a:p>
        </p:txBody>
      </p:sp>
      <p:sp>
        <p:nvSpPr>
          <p:cNvPr id="114694" name="Text Box 6"/>
          <p:cNvSpPr txBox="1">
            <a:spLocks noChangeArrowheads="1"/>
          </p:cNvSpPr>
          <p:nvPr/>
        </p:nvSpPr>
        <p:spPr bwMode="auto">
          <a:xfrm>
            <a:off x="-36513" y="5189538"/>
            <a:ext cx="2952751"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4695" name="Text Box 7"/>
          <p:cNvSpPr txBox="1">
            <a:spLocks noChangeArrowheads="1"/>
          </p:cNvSpPr>
          <p:nvPr/>
        </p:nvSpPr>
        <p:spPr bwMode="auto">
          <a:xfrm>
            <a:off x="5724525" y="5157788"/>
            <a:ext cx="3455988" cy="1695450"/>
          </a:xfrm>
          <a:prstGeom prst="rect">
            <a:avLst/>
          </a:prstGeom>
          <a:solidFill>
            <a:srgbClr val="00FF00"/>
          </a:solidFill>
          <a:ln w="3175">
            <a:solidFill>
              <a:schemeClr val="tx1"/>
            </a:solidFill>
            <a:miter lim="800000"/>
            <a:headEnd/>
            <a:tailEnd/>
          </a:ln>
          <a:effectLst/>
        </p:spPr>
        <p:txBody>
          <a:bodyPr>
            <a:spAutoFit/>
          </a:bodyPr>
          <a:lstStyle/>
          <a:p>
            <a:pPr>
              <a:spcBef>
                <a:spcPct val="50000"/>
              </a:spcBef>
            </a:pPr>
            <a:endParaRPr lang="fr-CA" sz="10500">
              <a:latin typeface="Arial" charset="0"/>
            </a:endParaRPr>
          </a:p>
        </p:txBody>
      </p:sp>
      <p:sp>
        <p:nvSpPr>
          <p:cNvPr id="114696" name="Rectangle 8"/>
          <p:cNvSpPr>
            <a:spLocks noChangeArrowheads="1"/>
          </p:cNvSpPr>
          <p:nvPr/>
        </p:nvSpPr>
        <p:spPr bwMode="auto">
          <a:xfrm rot="-1197066">
            <a:off x="8242300" y="1700213"/>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697" name="Line 9"/>
          <p:cNvSpPr>
            <a:spLocks noChangeShapeType="1"/>
          </p:cNvSpPr>
          <p:nvPr/>
        </p:nvSpPr>
        <p:spPr bwMode="auto">
          <a:xfrm rot="21436901">
            <a:off x="-1260475" y="4073525"/>
            <a:ext cx="514350" cy="4763"/>
          </a:xfrm>
          <a:prstGeom prst="line">
            <a:avLst/>
          </a:prstGeom>
          <a:noFill/>
          <a:ln w="76200">
            <a:solidFill>
              <a:srgbClr val="3366FF"/>
            </a:solidFill>
            <a:round/>
            <a:headEnd/>
            <a:tailEnd/>
          </a:ln>
          <a:effectLst/>
        </p:spPr>
        <p:txBody>
          <a:bodyPr/>
          <a:lstStyle/>
          <a:p>
            <a:endParaRPr lang="fr-CA"/>
          </a:p>
        </p:txBody>
      </p:sp>
      <p:sp>
        <p:nvSpPr>
          <p:cNvPr id="114698" name="Line 10"/>
          <p:cNvSpPr>
            <a:spLocks noChangeShapeType="1"/>
          </p:cNvSpPr>
          <p:nvPr/>
        </p:nvSpPr>
        <p:spPr bwMode="auto">
          <a:xfrm rot="2368465" flipH="1">
            <a:off x="-1038225" y="4624388"/>
            <a:ext cx="9525" cy="647700"/>
          </a:xfrm>
          <a:prstGeom prst="line">
            <a:avLst/>
          </a:prstGeom>
          <a:noFill/>
          <a:ln w="127000">
            <a:solidFill>
              <a:srgbClr val="00FF00"/>
            </a:solidFill>
            <a:round/>
            <a:headEnd/>
            <a:tailEnd/>
          </a:ln>
          <a:effectLst/>
        </p:spPr>
        <p:txBody>
          <a:bodyPr/>
          <a:lstStyle/>
          <a:p>
            <a:endParaRPr lang="fr-CA"/>
          </a:p>
        </p:txBody>
      </p:sp>
      <p:sp>
        <p:nvSpPr>
          <p:cNvPr id="114699" name="Line 11"/>
          <p:cNvSpPr>
            <a:spLocks noChangeShapeType="1"/>
          </p:cNvSpPr>
          <p:nvPr/>
        </p:nvSpPr>
        <p:spPr bwMode="auto">
          <a:xfrm>
            <a:off x="-744538" y="3716338"/>
            <a:ext cx="0" cy="144462"/>
          </a:xfrm>
          <a:prstGeom prst="line">
            <a:avLst/>
          </a:prstGeom>
          <a:noFill/>
          <a:ln w="76200">
            <a:solidFill>
              <a:srgbClr val="3366FF"/>
            </a:solidFill>
            <a:round/>
            <a:headEnd/>
            <a:tailEnd/>
          </a:ln>
          <a:effectLst/>
        </p:spPr>
        <p:txBody>
          <a:bodyPr/>
          <a:lstStyle/>
          <a:p>
            <a:endParaRPr lang="fr-CA"/>
          </a:p>
        </p:txBody>
      </p:sp>
      <p:sp>
        <p:nvSpPr>
          <p:cNvPr id="114700" name="Oval 12"/>
          <p:cNvSpPr>
            <a:spLocks noChangeArrowheads="1"/>
          </p:cNvSpPr>
          <p:nvPr/>
        </p:nvSpPr>
        <p:spPr bwMode="auto">
          <a:xfrm>
            <a:off x="-962025" y="3284538"/>
            <a:ext cx="431800" cy="431800"/>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4701" name="Rectangle 13"/>
          <p:cNvSpPr>
            <a:spLocks noChangeArrowheads="1"/>
          </p:cNvSpPr>
          <p:nvPr/>
        </p:nvSpPr>
        <p:spPr bwMode="auto">
          <a:xfrm rot="-3421284">
            <a:off x="8566150" y="1447800"/>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2" name="Rectangle 14"/>
          <p:cNvSpPr>
            <a:spLocks noChangeArrowheads="1"/>
          </p:cNvSpPr>
          <p:nvPr/>
        </p:nvSpPr>
        <p:spPr bwMode="auto">
          <a:xfrm rot="-5552517">
            <a:off x="8710612" y="1016001"/>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3" name="Rectangle 15"/>
          <p:cNvSpPr>
            <a:spLocks noChangeArrowheads="1"/>
          </p:cNvSpPr>
          <p:nvPr/>
        </p:nvSpPr>
        <p:spPr bwMode="auto">
          <a:xfrm rot="-6815115">
            <a:off x="8674100" y="584200"/>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4" name="Rectangle 16"/>
          <p:cNvSpPr>
            <a:spLocks noChangeArrowheads="1"/>
          </p:cNvSpPr>
          <p:nvPr/>
        </p:nvSpPr>
        <p:spPr bwMode="auto">
          <a:xfrm rot="-8446049">
            <a:off x="8388350" y="260350"/>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05" name="Line 17"/>
          <p:cNvSpPr>
            <a:spLocks noChangeShapeType="1"/>
          </p:cNvSpPr>
          <p:nvPr/>
        </p:nvSpPr>
        <p:spPr bwMode="auto">
          <a:xfrm rot="-2938575">
            <a:off x="-426244" y="4523581"/>
            <a:ext cx="25400" cy="719138"/>
          </a:xfrm>
          <a:prstGeom prst="line">
            <a:avLst/>
          </a:prstGeom>
          <a:noFill/>
          <a:ln w="127000">
            <a:solidFill>
              <a:srgbClr val="0000FF"/>
            </a:solidFill>
            <a:round/>
            <a:headEnd/>
            <a:tailEnd/>
          </a:ln>
          <a:effectLst/>
        </p:spPr>
        <p:txBody>
          <a:bodyPr/>
          <a:lstStyle/>
          <a:p>
            <a:endParaRPr lang="fr-CA"/>
          </a:p>
        </p:txBody>
      </p:sp>
      <p:sp>
        <p:nvSpPr>
          <p:cNvPr id="114706" name="Line 18"/>
          <p:cNvSpPr>
            <a:spLocks noChangeShapeType="1"/>
          </p:cNvSpPr>
          <p:nvPr/>
        </p:nvSpPr>
        <p:spPr bwMode="auto">
          <a:xfrm>
            <a:off x="-744538" y="3789363"/>
            <a:ext cx="0" cy="936625"/>
          </a:xfrm>
          <a:prstGeom prst="line">
            <a:avLst/>
          </a:prstGeom>
          <a:noFill/>
          <a:ln w="304800">
            <a:solidFill>
              <a:srgbClr val="FFFF00"/>
            </a:solidFill>
            <a:round/>
            <a:headEnd/>
            <a:tailEnd/>
          </a:ln>
          <a:effectLst/>
        </p:spPr>
        <p:txBody>
          <a:bodyPr/>
          <a:lstStyle/>
          <a:p>
            <a:endParaRPr lang="fr-CA"/>
          </a:p>
        </p:txBody>
      </p:sp>
      <p:sp>
        <p:nvSpPr>
          <p:cNvPr id="114707" name="Text Box 19"/>
          <p:cNvSpPr txBox="1">
            <a:spLocks noChangeArrowheads="1"/>
          </p:cNvSpPr>
          <p:nvPr/>
        </p:nvSpPr>
        <p:spPr bwMode="auto">
          <a:xfrm>
            <a:off x="2484438" y="692150"/>
            <a:ext cx="4824412" cy="762000"/>
          </a:xfrm>
          <a:prstGeom prst="rect">
            <a:avLst/>
          </a:prstGeom>
          <a:noFill/>
          <a:ln w="9525">
            <a:noFill/>
            <a:miter lim="800000"/>
            <a:headEnd/>
            <a:tailEnd/>
          </a:ln>
          <a:effectLst/>
        </p:spPr>
        <p:txBody>
          <a:bodyPr>
            <a:spAutoFit/>
          </a:bodyPr>
          <a:lstStyle/>
          <a:p>
            <a:pPr algn="ctr">
              <a:spcBef>
                <a:spcPct val="50000"/>
              </a:spcBef>
            </a:pPr>
            <a:r>
              <a:rPr lang="en-GB" sz="4400">
                <a:solidFill>
                  <a:srgbClr val="FFFF66"/>
                </a:solidFill>
                <a:latin typeface="Arial" charset="0"/>
              </a:rPr>
              <a:t>Health Promotion</a:t>
            </a:r>
          </a:p>
        </p:txBody>
      </p:sp>
      <p:sp>
        <p:nvSpPr>
          <p:cNvPr id="114708" name="Oval 20"/>
          <p:cNvSpPr>
            <a:spLocks noChangeArrowheads="1"/>
          </p:cNvSpPr>
          <p:nvPr/>
        </p:nvSpPr>
        <p:spPr bwMode="auto">
          <a:xfrm>
            <a:off x="7451725" y="620713"/>
            <a:ext cx="1008063" cy="10080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4709" name="Rectangle 21"/>
          <p:cNvSpPr>
            <a:spLocks noChangeArrowheads="1"/>
          </p:cNvSpPr>
          <p:nvPr/>
        </p:nvSpPr>
        <p:spPr bwMode="auto">
          <a:xfrm rot="10800000">
            <a:off x="7956550" y="115888"/>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0" name="Rectangle 22"/>
          <p:cNvSpPr>
            <a:spLocks noChangeArrowheads="1"/>
          </p:cNvSpPr>
          <p:nvPr/>
        </p:nvSpPr>
        <p:spPr bwMode="auto">
          <a:xfrm rot="-12044800">
            <a:off x="7594600" y="187325"/>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1" name="Rectangle 23"/>
          <p:cNvSpPr>
            <a:spLocks noChangeArrowheads="1"/>
          </p:cNvSpPr>
          <p:nvPr/>
        </p:nvSpPr>
        <p:spPr bwMode="auto">
          <a:xfrm rot="-34915807">
            <a:off x="7272338" y="404813"/>
            <a:ext cx="144462"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2" name="Rectangle 24"/>
          <p:cNvSpPr>
            <a:spLocks noChangeArrowheads="1"/>
          </p:cNvSpPr>
          <p:nvPr/>
        </p:nvSpPr>
        <p:spPr bwMode="auto">
          <a:xfrm rot="-36573344">
            <a:off x="7127875" y="765175"/>
            <a:ext cx="144463"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3" name="Rectangle 25"/>
          <p:cNvSpPr>
            <a:spLocks noChangeArrowheads="1"/>
          </p:cNvSpPr>
          <p:nvPr/>
        </p:nvSpPr>
        <p:spPr bwMode="auto">
          <a:xfrm rot="-39351870">
            <a:off x="7127876" y="1160462"/>
            <a:ext cx="144462"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4" name="Rectangle 26"/>
          <p:cNvSpPr>
            <a:spLocks noChangeArrowheads="1"/>
          </p:cNvSpPr>
          <p:nvPr/>
        </p:nvSpPr>
        <p:spPr bwMode="auto">
          <a:xfrm rot="-40853364">
            <a:off x="7272338" y="1520825"/>
            <a:ext cx="144462" cy="360363"/>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5" name="Rectangle 27"/>
          <p:cNvSpPr>
            <a:spLocks noChangeArrowheads="1"/>
          </p:cNvSpPr>
          <p:nvPr/>
        </p:nvSpPr>
        <p:spPr bwMode="auto">
          <a:xfrm rot="-42295979">
            <a:off x="7596188" y="1700213"/>
            <a:ext cx="144462"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6" name="Rectangle 28"/>
          <p:cNvSpPr>
            <a:spLocks noChangeArrowheads="1"/>
          </p:cNvSpPr>
          <p:nvPr/>
        </p:nvSpPr>
        <p:spPr bwMode="auto">
          <a:xfrm rot="-43392290">
            <a:off x="7883525" y="1773238"/>
            <a:ext cx="144463" cy="360362"/>
          </a:xfrm>
          <a:prstGeom prst="rect">
            <a:avLst/>
          </a:prstGeom>
          <a:solidFill>
            <a:srgbClr val="FFFF00"/>
          </a:solidFill>
          <a:ln w="3175">
            <a:solidFill>
              <a:schemeClr val="tx1"/>
            </a:solidFill>
            <a:miter lim="800000"/>
            <a:headEnd/>
            <a:tailEnd/>
          </a:ln>
          <a:effectLst/>
        </p:spPr>
        <p:txBody>
          <a:bodyPr wrap="none" anchor="ctr"/>
          <a:lstStyle/>
          <a:p>
            <a:endParaRPr lang="fr-CA"/>
          </a:p>
        </p:txBody>
      </p:sp>
      <p:sp>
        <p:nvSpPr>
          <p:cNvPr id="114717" name="Line 29"/>
          <p:cNvSpPr>
            <a:spLocks noChangeShapeType="1"/>
          </p:cNvSpPr>
          <p:nvPr/>
        </p:nvSpPr>
        <p:spPr bwMode="auto">
          <a:xfrm>
            <a:off x="-815975" y="4149725"/>
            <a:ext cx="638175" cy="69850"/>
          </a:xfrm>
          <a:prstGeom prst="line">
            <a:avLst/>
          </a:prstGeom>
          <a:noFill/>
          <a:ln w="76200">
            <a:solidFill>
              <a:srgbClr val="00FF00"/>
            </a:solidFill>
            <a:round/>
            <a:headEnd/>
            <a:tailEnd/>
          </a:ln>
          <a:effectLst/>
        </p:spPr>
        <p:txBody>
          <a:bodyPr/>
          <a:lstStyle/>
          <a:p>
            <a:endParaRPr lang="fr-CA"/>
          </a:p>
        </p:txBody>
      </p:sp>
      <p:sp>
        <p:nvSpPr>
          <p:cNvPr id="114718" name="Freeform 30"/>
          <p:cNvSpPr>
            <a:spLocks/>
          </p:cNvSpPr>
          <p:nvPr/>
        </p:nvSpPr>
        <p:spPr bwMode="auto">
          <a:xfrm>
            <a:off x="6084888" y="3490913"/>
            <a:ext cx="217487" cy="153987"/>
          </a:xfrm>
          <a:custGeom>
            <a:avLst/>
            <a:gdLst/>
            <a:ahLst/>
            <a:cxnLst>
              <a:cxn ang="0">
                <a:pos x="0" y="11"/>
              </a:cxn>
              <a:cxn ang="0">
                <a:pos x="44" y="77"/>
              </a:cxn>
              <a:cxn ang="0">
                <a:pos x="109" y="98"/>
              </a:cxn>
              <a:cxn ang="0">
                <a:pos x="142" y="87"/>
              </a:cxn>
              <a:cxn ang="0">
                <a:pos x="174" y="0"/>
              </a:cxn>
            </a:cxnLst>
            <a:rect l="0" t="0" r="r" b="b"/>
            <a:pathLst>
              <a:path w="174" h="98">
                <a:moveTo>
                  <a:pt x="0" y="11"/>
                </a:moveTo>
                <a:cubicBezTo>
                  <a:pt x="15" y="33"/>
                  <a:pt x="19" y="69"/>
                  <a:pt x="44" y="77"/>
                </a:cubicBezTo>
                <a:cubicBezTo>
                  <a:pt x="66" y="84"/>
                  <a:pt x="109" y="98"/>
                  <a:pt x="109" y="98"/>
                </a:cubicBezTo>
                <a:cubicBezTo>
                  <a:pt x="120" y="94"/>
                  <a:pt x="134" y="95"/>
                  <a:pt x="142" y="87"/>
                </a:cubicBezTo>
                <a:cubicBezTo>
                  <a:pt x="152" y="78"/>
                  <a:pt x="165" y="18"/>
                  <a:pt x="174" y="0"/>
                </a:cubicBezTo>
              </a:path>
            </a:pathLst>
          </a:custGeom>
          <a:noFill/>
          <a:ln w="9525">
            <a:solidFill>
              <a:schemeClr val="tx1"/>
            </a:solidFill>
            <a:round/>
            <a:headEnd/>
            <a:tailEnd/>
          </a:ln>
          <a:effectLst/>
        </p:spPr>
        <p:txBody>
          <a:bodyPr/>
          <a:lstStyle/>
          <a:p>
            <a:endParaRPr lang="fr-CA"/>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708"/>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8" dur="5000" fill="hold"/>
                                        <p:tgtEl>
                                          <p:spTgt spid="114697"/>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0" dur="5000" fill="hold"/>
                                        <p:tgtEl>
                                          <p:spTgt spid="114699"/>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2" dur="5000" fill="hold"/>
                                        <p:tgtEl>
                                          <p:spTgt spid="114700"/>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4" dur="5000" fill="hold"/>
                                        <p:tgtEl>
                                          <p:spTgt spid="114705"/>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6" dur="5000" fill="hold"/>
                                        <p:tgtEl>
                                          <p:spTgt spid="114706"/>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18" dur="5000" fill="hold"/>
                                        <p:tgtEl>
                                          <p:spTgt spid="114717"/>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0 0.0 C 0.08715 0.00485 0.17465 -0.00116 0.26163 0.00832 C 0.28628 0.0067 0.31163 0.00601 0.33611 0.0 C 0.36423 -0.00694 0.39062 -0.02219 0.41909 -0.02843 C 0.46527 -0.02751 0.51128 -0.02751 0.55746 -0.02566 C 0.5809 -0.02474 0.60434 -0.00971 0.6276 -0.00578 C 0.6625 0.00023 0.70816 -0.00093 0.73819 0.0 C 0.76684 0.0037 0.79479 0.00092 0.82343 -0.00301 C 0.84757 -0.01087 0.87309 -0.0104 0.89774 -0.01433 C 1.03333 -0.00786 0.97725 -0.01087 1.06597 -0.00578 C 1.10625 0.0 1.07864 -0.00301 1.14896 -0.00301 " pathEditMode="relative" ptsTypes="ffffffffffA">
                                      <p:cBhvr>
                                        <p:cTn id="20" dur="5000" fill="hold"/>
                                        <p:tgtEl>
                                          <p:spTgt spid="114698"/>
                                        </p:tgtEl>
                                        <p:attrNameLst>
                                          <p:attrName>ppt_x</p:attrName>
                                          <p:attrName>ppt_y</p:attrName>
                                        </p:attrNameLst>
                                      </p:cBhvr>
                                    </p:animMotion>
                                  </p:childTnLst>
                                </p:cTn>
                              </p:par>
                              <p:par>
                                <p:cTn id="21" presetID="1" presetClass="entr" presetSubtype="0" fill="hold" grpId="0" nodeType="withEffect">
                                  <p:stCondLst>
                                    <p:cond delay="3100"/>
                                  </p:stCondLst>
                                  <p:childTnLst>
                                    <p:set>
                                      <p:cBhvr>
                                        <p:cTn id="22" dur="1" fill="hold">
                                          <p:stCondLst>
                                            <p:cond delay="0"/>
                                          </p:stCondLst>
                                        </p:cTn>
                                        <p:tgtEl>
                                          <p:spTgt spid="114718"/>
                                        </p:tgtEl>
                                        <p:attrNameLst>
                                          <p:attrName>style.visibility</p:attrName>
                                        </p:attrNameLst>
                                      </p:cBhvr>
                                      <p:to>
                                        <p:strVal val="visible"/>
                                      </p:to>
                                    </p:set>
                                  </p:childTnLst>
                                </p:cTn>
                              </p:par>
                              <p:par>
                                <p:cTn id="23" presetID="0" presetClass="path" presetSubtype="0" accel="50000" decel="50000" fill="hold" grpId="1" nodeType="withEffect">
                                  <p:stCondLst>
                                    <p:cond delay="2300"/>
                                  </p:stCondLst>
                                  <p:childTnLst>
                                    <p:animMotion origin="layout" path="M -5.55556E-6 -4.29958E-6 L 0.37794 -4.29958E-6 " pathEditMode="relative" ptsTypes="AA">
                                      <p:cBhvr>
                                        <p:cTn id="24" dur="2500" fill="hold"/>
                                        <p:tgtEl>
                                          <p:spTgt spid="114718"/>
                                        </p:tgtEl>
                                        <p:attrNameLst>
                                          <p:attrName>ppt_x</p:attrName>
                                          <p:attrName>ppt_y</p:attrName>
                                        </p:attrNameLst>
                                      </p:cBhvr>
                                    </p:animMotion>
                                  </p:childTnLst>
                                </p:cTn>
                              </p:par>
                              <p:par>
                                <p:cTn id="25" presetID="1" presetClass="entr" presetSubtype="0" fill="hold" grpId="0" nodeType="withEffect">
                                  <p:stCondLst>
                                    <p:cond delay="3000"/>
                                  </p:stCondLst>
                                  <p:childTnLst>
                                    <p:set>
                                      <p:cBhvr>
                                        <p:cTn id="26" dur="1" fill="hold">
                                          <p:stCondLst>
                                            <p:cond delay="0"/>
                                          </p:stCondLst>
                                        </p:cTn>
                                        <p:tgtEl>
                                          <p:spTgt spid="114696"/>
                                        </p:tgtEl>
                                        <p:attrNameLst>
                                          <p:attrName>style.visibility</p:attrName>
                                        </p:attrNameLst>
                                      </p:cBhvr>
                                      <p:to>
                                        <p:strVal val="visible"/>
                                      </p:to>
                                    </p:set>
                                  </p:childTnLst>
                                </p:cTn>
                              </p:par>
                              <p:par>
                                <p:cTn id="27" presetID="1" presetClass="entr" presetSubtype="0" fill="hold" grpId="0" nodeType="withEffect">
                                  <p:stCondLst>
                                    <p:cond delay="3300"/>
                                  </p:stCondLst>
                                  <p:childTnLst>
                                    <p:set>
                                      <p:cBhvr>
                                        <p:cTn id="28" dur="1" fill="hold">
                                          <p:stCondLst>
                                            <p:cond delay="0"/>
                                          </p:stCondLst>
                                        </p:cTn>
                                        <p:tgtEl>
                                          <p:spTgt spid="114701"/>
                                        </p:tgtEl>
                                        <p:attrNameLst>
                                          <p:attrName>style.visibility</p:attrName>
                                        </p:attrNameLst>
                                      </p:cBhvr>
                                      <p:to>
                                        <p:strVal val="visible"/>
                                      </p:to>
                                    </p:set>
                                  </p:childTnLst>
                                </p:cTn>
                              </p:par>
                              <p:par>
                                <p:cTn id="29" presetID="1" presetClass="entr" presetSubtype="0" fill="hold" grpId="0" nodeType="withEffect">
                                  <p:stCondLst>
                                    <p:cond delay="3400"/>
                                  </p:stCondLst>
                                  <p:childTnLst>
                                    <p:set>
                                      <p:cBhvr>
                                        <p:cTn id="30" dur="1" fill="hold">
                                          <p:stCondLst>
                                            <p:cond delay="0"/>
                                          </p:stCondLst>
                                        </p:cTn>
                                        <p:tgtEl>
                                          <p:spTgt spid="114702"/>
                                        </p:tgtEl>
                                        <p:attrNameLst>
                                          <p:attrName>style.visibility</p:attrName>
                                        </p:attrNameLst>
                                      </p:cBhvr>
                                      <p:to>
                                        <p:strVal val="visible"/>
                                      </p:to>
                                    </p:set>
                                  </p:childTnLst>
                                </p:cTn>
                              </p:par>
                              <p:par>
                                <p:cTn id="31" presetID="1" presetClass="entr" presetSubtype="0" fill="hold" grpId="0" nodeType="withEffect">
                                  <p:stCondLst>
                                    <p:cond delay="3500"/>
                                  </p:stCondLst>
                                  <p:childTnLst>
                                    <p:set>
                                      <p:cBhvr>
                                        <p:cTn id="32" dur="1" fill="hold">
                                          <p:stCondLst>
                                            <p:cond delay="0"/>
                                          </p:stCondLst>
                                        </p:cTn>
                                        <p:tgtEl>
                                          <p:spTgt spid="114703"/>
                                        </p:tgtEl>
                                        <p:attrNameLst>
                                          <p:attrName>style.visibility</p:attrName>
                                        </p:attrNameLst>
                                      </p:cBhvr>
                                      <p:to>
                                        <p:strVal val="visible"/>
                                      </p:to>
                                    </p:set>
                                  </p:childTnLst>
                                </p:cTn>
                              </p:par>
                              <p:par>
                                <p:cTn id="33" presetID="1" presetClass="entr" presetSubtype="0" fill="hold" grpId="0" nodeType="withEffect">
                                  <p:stCondLst>
                                    <p:cond delay="3600"/>
                                  </p:stCondLst>
                                  <p:childTnLst>
                                    <p:set>
                                      <p:cBhvr>
                                        <p:cTn id="34" dur="1" fill="hold">
                                          <p:stCondLst>
                                            <p:cond delay="0"/>
                                          </p:stCondLst>
                                        </p:cTn>
                                        <p:tgtEl>
                                          <p:spTgt spid="114704"/>
                                        </p:tgtEl>
                                        <p:attrNameLst>
                                          <p:attrName>style.visibility</p:attrName>
                                        </p:attrNameLst>
                                      </p:cBhvr>
                                      <p:to>
                                        <p:strVal val="visible"/>
                                      </p:to>
                                    </p:set>
                                  </p:childTnLst>
                                </p:cTn>
                              </p:par>
                              <p:par>
                                <p:cTn id="35" presetID="1" presetClass="entr" presetSubtype="0" fill="hold" grpId="0" nodeType="withEffect">
                                  <p:stCondLst>
                                    <p:cond delay="3800"/>
                                  </p:stCondLst>
                                  <p:childTnLst>
                                    <p:set>
                                      <p:cBhvr>
                                        <p:cTn id="36" dur="1" fill="hold">
                                          <p:stCondLst>
                                            <p:cond delay="0"/>
                                          </p:stCondLst>
                                        </p:cTn>
                                        <p:tgtEl>
                                          <p:spTgt spid="114709"/>
                                        </p:tgtEl>
                                        <p:attrNameLst>
                                          <p:attrName>style.visibility</p:attrName>
                                        </p:attrNameLst>
                                      </p:cBhvr>
                                      <p:to>
                                        <p:strVal val="visible"/>
                                      </p:to>
                                    </p:set>
                                  </p:childTnLst>
                                </p:cTn>
                              </p:par>
                              <p:par>
                                <p:cTn id="37" presetID="1" presetClass="entr" presetSubtype="0" fill="hold" grpId="0" nodeType="withEffect">
                                  <p:stCondLst>
                                    <p:cond delay="3900"/>
                                  </p:stCondLst>
                                  <p:childTnLst>
                                    <p:set>
                                      <p:cBhvr>
                                        <p:cTn id="38" dur="1" fill="hold">
                                          <p:stCondLst>
                                            <p:cond delay="0"/>
                                          </p:stCondLst>
                                        </p:cTn>
                                        <p:tgtEl>
                                          <p:spTgt spid="114710"/>
                                        </p:tgtEl>
                                        <p:attrNameLst>
                                          <p:attrName>style.visibility</p:attrName>
                                        </p:attrNameLst>
                                      </p:cBhvr>
                                      <p:to>
                                        <p:strVal val="visible"/>
                                      </p:to>
                                    </p:set>
                                  </p:childTnLst>
                                </p:cTn>
                              </p:par>
                              <p:par>
                                <p:cTn id="39" presetID="1" presetClass="entr" presetSubtype="0" fill="hold" grpId="0" nodeType="withEffect">
                                  <p:stCondLst>
                                    <p:cond delay="4100"/>
                                  </p:stCondLst>
                                  <p:childTnLst>
                                    <p:set>
                                      <p:cBhvr>
                                        <p:cTn id="40" dur="1" fill="hold">
                                          <p:stCondLst>
                                            <p:cond delay="0"/>
                                          </p:stCondLst>
                                        </p:cTn>
                                        <p:tgtEl>
                                          <p:spTgt spid="114711"/>
                                        </p:tgtEl>
                                        <p:attrNameLst>
                                          <p:attrName>style.visibility</p:attrName>
                                        </p:attrNameLst>
                                      </p:cBhvr>
                                      <p:to>
                                        <p:strVal val="visible"/>
                                      </p:to>
                                    </p:set>
                                  </p:childTnLst>
                                </p:cTn>
                              </p:par>
                              <p:par>
                                <p:cTn id="41" presetID="1" presetClass="entr" presetSubtype="0" fill="hold" grpId="0" nodeType="withEffect">
                                  <p:stCondLst>
                                    <p:cond delay="4200"/>
                                  </p:stCondLst>
                                  <p:childTnLst>
                                    <p:set>
                                      <p:cBhvr>
                                        <p:cTn id="42" dur="1" fill="hold">
                                          <p:stCondLst>
                                            <p:cond delay="0"/>
                                          </p:stCondLst>
                                        </p:cTn>
                                        <p:tgtEl>
                                          <p:spTgt spid="114712"/>
                                        </p:tgtEl>
                                        <p:attrNameLst>
                                          <p:attrName>style.visibility</p:attrName>
                                        </p:attrNameLst>
                                      </p:cBhvr>
                                      <p:to>
                                        <p:strVal val="visible"/>
                                      </p:to>
                                    </p:set>
                                  </p:childTnLst>
                                </p:cTn>
                              </p:par>
                              <p:par>
                                <p:cTn id="43" presetID="1" presetClass="entr" presetSubtype="0" fill="hold" grpId="0" nodeType="withEffect">
                                  <p:stCondLst>
                                    <p:cond delay="4400"/>
                                  </p:stCondLst>
                                  <p:childTnLst>
                                    <p:set>
                                      <p:cBhvr>
                                        <p:cTn id="44" dur="1" fill="hold">
                                          <p:stCondLst>
                                            <p:cond delay="0"/>
                                          </p:stCondLst>
                                        </p:cTn>
                                        <p:tgtEl>
                                          <p:spTgt spid="114713"/>
                                        </p:tgtEl>
                                        <p:attrNameLst>
                                          <p:attrName>style.visibility</p:attrName>
                                        </p:attrNameLst>
                                      </p:cBhvr>
                                      <p:to>
                                        <p:strVal val="visible"/>
                                      </p:to>
                                    </p:set>
                                  </p:childTnLst>
                                </p:cTn>
                              </p:par>
                              <p:par>
                                <p:cTn id="45" presetID="1" presetClass="entr" presetSubtype="0" fill="hold" grpId="0" nodeType="withEffect">
                                  <p:stCondLst>
                                    <p:cond delay="4500"/>
                                  </p:stCondLst>
                                  <p:childTnLst>
                                    <p:set>
                                      <p:cBhvr>
                                        <p:cTn id="46" dur="1" fill="hold">
                                          <p:stCondLst>
                                            <p:cond delay="0"/>
                                          </p:stCondLst>
                                        </p:cTn>
                                        <p:tgtEl>
                                          <p:spTgt spid="114714"/>
                                        </p:tgtEl>
                                        <p:attrNameLst>
                                          <p:attrName>style.visibility</p:attrName>
                                        </p:attrNameLst>
                                      </p:cBhvr>
                                      <p:to>
                                        <p:strVal val="visible"/>
                                      </p:to>
                                    </p:set>
                                  </p:childTnLst>
                                </p:cTn>
                              </p:par>
                              <p:par>
                                <p:cTn id="47" presetID="1" presetClass="entr" presetSubtype="0" fill="hold" grpId="0" nodeType="withEffect">
                                  <p:stCondLst>
                                    <p:cond delay="4700"/>
                                  </p:stCondLst>
                                  <p:childTnLst>
                                    <p:set>
                                      <p:cBhvr>
                                        <p:cTn id="48" dur="1" fill="hold">
                                          <p:stCondLst>
                                            <p:cond delay="0"/>
                                          </p:stCondLst>
                                        </p:cTn>
                                        <p:tgtEl>
                                          <p:spTgt spid="114715"/>
                                        </p:tgtEl>
                                        <p:attrNameLst>
                                          <p:attrName>style.visibility</p:attrName>
                                        </p:attrNameLst>
                                      </p:cBhvr>
                                      <p:to>
                                        <p:strVal val="visible"/>
                                      </p:to>
                                    </p:set>
                                  </p:childTnLst>
                                </p:cTn>
                              </p:par>
                              <p:par>
                                <p:cTn id="49" presetID="1" presetClass="entr" presetSubtype="0" fill="hold" grpId="0" nodeType="withEffect">
                                  <p:stCondLst>
                                    <p:cond delay="4900"/>
                                  </p:stCondLst>
                                  <p:childTnLst>
                                    <p:set>
                                      <p:cBhvr>
                                        <p:cTn id="50" dur="1" fill="hold">
                                          <p:stCondLst>
                                            <p:cond delay="0"/>
                                          </p:stCondLst>
                                        </p:cTn>
                                        <p:tgtEl>
                                          <p:spTgt spid="114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animBg="1"/>
      <p:bldP spid="114697" grpId="0" animBg="1"/>
      <p:bldP spid="114698" grpId="0" animBg="1"/>
      <p:bldP spid="114699" grpId="0" animBg="1"/>
      <p:bldP spid="114700" grpId="0" animBg="1"/>
      <p:bldP spid="114701" grpId="0" animBg="1"/>
      <p:bldP spid="114702" grpId="0" animBg="1"/>
      <p:bldP spid="114703" grpId="0" animBg="1"/>
      <p:bldP spid="114704" grpId="0" animBg="1"/>
      <p:bldP spid="114705" grpId="0" animBg="1"/>
      <p:bldP spid="114706" grpId="0" animBg="1"/>
      <p:bldP spid="114708" grpId="0" animBg="1"/>
      <p:bldP spid="114709" grpId="0" animBg="1"/>
      <p:bldP spid="114710" grpId="0" animBg="1"/>
      <p:bldP spid="114711" grpId="0" animBg="1"/>
      <p:bldP spid="114712" grpId="0" animBg="1"/>
      <p:bldP spid="114713" grpId="0" animBg="1"/>
      <p:bldP spid="114714" grpId="0" animBg="1"/>
      <p:bldP spid="114715" grpId="0" animBg="1"/>
      <p:bldP spid="114716" grpId="0" animBg="1"/>
      <p:bldP spid="114717" grpId="0" animBg="1"/>
      <p:bldP spid="114718" grpId="0" animBg="1"/>
      <p:bldP spid="1147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1C2E7"/>
        </a:solidFill>
        <a:effectLst/>
      </p:bgPr>
    </p:bg>
    <p:spTree>
      <p:nvGrpSpPr>
        <p:cNvPr id="1" name=""/>
        <p:cNvGrpSpPr/>
        <p:nvPr/>
      </p:nvGrpSpPr>
      <p:grpSpPr>
        <a:xfrm>
          <a:off x="0" y="0"/>
          <a:ext cx="0" cy="0"/>
          <a:chOff x="0" y="0"/>
          <a:chExt cx="0" cy="0"/>
        </a:xfrm>
      </p:grpSpPr>
      <p:sp>
        <p:nvSpPr>
          <p:cNvPr id="116738" name="Line 2"/>
          <p:cNvSpPr>
            <a:spLocks noChangeShapeType="1"/>
          </p:cNvSpPr>
          <p:nvPr/>
        </p:nvSpPr>
        <p:spPr bwMode="auto">
          <a:xfrm>
            <a:off x="7524750" y="4652963"/>
            <a:ext cx="0" cy="144462"/>
          </a:xfrm>
          <a:prstGeom prst="line">
            <a:avLst/>
          </a:prstGeom>
          <a:noFill/>
          <a:ln w="76200">
            <a:solidFill>
              <a:srgbClr val="3366FF"/>
            </a:solidFill>
            <a:round/>
            <a:headEnd/>
            <a:tailEnd/>
          </a:ln>
          <a:effectLst/>
        </p:spPr>
        <p:txBody>
          <a:bodyPr/>
          <a:lstStyle/>
          <a:p>
            <a:endParaRPr lang="fr-CA"/>
          </a:p>
        </p:txBody>
      </p:sp>
      <p:sp>
        <p:nvSpPr>
          <p:cNvPr id="116739" name="Rectangle 3"/>
          <p:cNvSpPr>
            <a:spLocks noChangeArrowheads="1"/>
          </p:cNvSpPr>
          <p:nvPr/>
        </p:nvSpPr>
        <p:spPr bwMode="auto">
          <a:xfrm>
            <a:off x="1171575" y="1312863"/>
            <a:ext cx="7072313" cy="4800600"/>
          </a:xfrm>
          <a:prstGeom prst="rect">
            <a:avLst/>
          </a:prstGeom>
          <a:noFill/>
          <a:ln w="9525">
            <a:noFill/>
            <a:miter lim="800000"/>
            <a:headEnd/>
            <a:tailEnd/>
          </a:ln>
          <a:effectLst/>
        </p:spPr>
        <p:txBody>
          <a:bodyPr/>
          <a:lstStyle/>
          <a:p>
            <a:pPr marL="812800" indent="-812800" eaLnBrk="0" hangingPunct="0">
              <a:lnSpc>
                <a:spcPct val="240000"/>
              </a:lnSpc>
              <a:spcBef>
                <a:spcPts val="700"/>
              </a:spcBef>
              <a:buClr>
                <a:srgbClr val="FF0000"/>
              </a:buClr>
              <a:buSzPct val="60000"/>
            </a:pPr>
            <a:endParaRPr lang="en-CA" sz="2900" b="1">
              <a:solidFill>
                <a:srgbClr val="FFFFCD"/>
              </a:solidFill>
            </a:endParaRPr>
          </a:p>
        </p:txBody>
      </p:sp>
      <p:sp>
        <p:nvSpPr>
          <p:cNvPr id="116740" name="Oval 4"/>
          <p:cNvSpPr>
            <a:spLocks noChangeArrowheads="1"/>
          </p:cNvSpPr>
          <p:nvPr/>
        </p:nvSpPr>
        <p:spPr bwMode="auto">
          <a:xfrm>
            <a:off x="5365750" y="620713"/>
            <a:ext cx="512763" cy="512762"/>
          </a:xfrm>
          <a:prstGeom prst="ellipse">
            <a:avLst/>
          </a:prstGeom>
          <a:solidFill>
            <a:srgbClr val="FFFF00"/>
          </a:solidFill>
          <a:ln w="3175">
            <a:solidFill>
              <a:schemeClr val="tx1"/>
            </a:solidFill>
            <a:round/>
            <a:headEnd/>
            <a:tailEnd/>
          </a:ln>
          <a:effectLst/>
        </p:spPr>
        <p:txBody>
          <a:bodyPr wrap="none" anchor="ctr"/>
          <a:lstStyle/>
          <a:p>
            <a:endParaRPr lang="fr-CA"/>
          </a:p>
        </p:txBody>
      </p:sp>
      <p:sp>
        <p:nvSpPr>
          <p:cNvPr id="116741" name="Freeform 5"/>
          <p:cNvSpPr>
            <a:spLocks/>
          </p:cNvSpPr>
          <p:nvPr/>
        </p:nvSpPr>
        <p:spPr bwMode="auto">
          <a:xfrm>
            <a:off x="4799013" y="765175"/>
            <a:ext cx="925512" cy="501650"/>
          </a:xfrm>
          <a:custGeom>
            <a:avLst/>
            <a:gdLst/>
            <a:ahLst/>
            <a:cxnLst>
              <a:cxn ang="0">
                <a:pos x="339" y="188"/>
              </a:cxn>
              <a:cxn ang="0">
                <a:pos x="398" y="47"/>
              </a:cxn>
              <a:cxn ang="0">
                <a:pos x="480" y="0"/>
              </a:cxn>
              <a:cxn ang="0">
                <a:pos x="563" y="12"/>
              </a:cxn>
              <a:cxn ang="0">
                <a:pos x="633" y="59"/>
              </a:cxn>
              <a:cxn ang="0">
                <a:pos x="716" y="153"/>
              </a:cxn>
              <a:cxn ang="0">
                <a:pos x="986" y="211"/>
              </a:cxn>
              <a:cxn ang="0">
                <a:pos x="1139" y="399"/>
              </a:cxn>
              <a:cxn ang="0">
                <a:pos x="1033" y="576"/>
              </a:cxn>
              <a:cxn ang="0">
                <a:pos x="727" y="517"/>
              </a:cxn>
              <a:cxn ang="0">
                <a:pos x="551" y="552"/>
              </a:cxn>
              <a:cxn ang="0">
                <a:pos x="504" y="564"/>
              </a:cxn>
              <a:cxn ang="0">
                <a:pos x="422" y="599"/>
              </a:cxn>
              <a:cxn ang="0">
                <a:pos x="351" y="623"/>
              </a:cxn>
              <a:cxn ang="0">
                <a:pos x="151" y="611"/>
              </a:cxn>
              <a:cxn ang="0">
                <a:pos x="34" y="552"/>
              </a:cxn>
              <a:cxn ang="0">
                <a:pos x="10" y="482"/>
              </a:cxn>
              <a:cxn ang="0">
                <a:pos x="22" y="388"/>
              </a:cxn>
              <a:cxn ang="0">
                <a:pos x="257" y="282"/>
              </a:cxn>
              <a:cxn ang="0">
                <a:pos x="339" y="188"/>
              </a:cxn>
            </a:cxnLst>
            <a:rect l="0" t="0" r="r" b="b"/>
            <a:pathLst>
              <a:path w="1147" h="623">
                <a:moveTo>
                  <a:pt x="339" y="188"/>
                </a:moveTo>
                <a:cubicBezTo>
                  <a:pt x="353" y="147"/>
                  <a:pt x="364" y="81"/>
                  <a:pt x="398" y="47"/>
                </a:cubicBezTo>
                <a:cubicBezTo>
                  <a:pt x="416" y="28"/>
                  <a:pt x="459" y="11"/>
                  <a:pt x="480" y="0"/>
                </a:cubicBezTo>
                <a:cubicBezTo>
                  <a:pt x="508" y="4"/>
                  <a:pt x="537" y="2"/>
                  <a:pt x="563" y="12"/>
                </a:cubicBezTo>
                <a:cubicBezTo>
                  <a:pt x="589" y="22"/>
                  <a:pt x="633" y="59"/>
                  <a:pt x="633" y="59"/>
                </a:cubicBezTo>
                <a:cubicBezTo>
                  <a:pt x="688" y="141"/>
                  <a:pt x="657" y="113"/>
                  <a:pt x="716" y="153"/>
                </a:cubicBezTo>
                <a:cubicBezTo>
                  <a:pt x="751" y="263"/>
                  <a:pt x="890" y="181"/>
                  <a:pt x="986" y="211"/>
                </a:cubicBezTo>
                <a:cubicBezTo>
                  <a:pt x="1063" y="263"/>
                  <a:pt x="1108" y="310"/>
                  <a:pt x="1139" y="399"/>
                </a:cubicBezTo>
                <a:cubicBezTo>
                  <a:pt x="1126" y="516"/>
                  <a:pt x="1147" y="547"/>
                  <a:pt x="1033" y="576"/>
                </a:cubicBezTo>
                <a:cubicBezTo>
                  <a:pt x="924" y="566"/>
                  <a:pt x="831" y="544"/>
                  <a:pt x="727" y="517"/>
                </a:cubicBezTo>
                <a:cubicBezTo>
                  <a:pt x="617" y="533"/>
                  <a:pt x="668" y="523"/>
                  <a:pt x="551" y="552"/>
                </a:cubicBezTo>
                <a:cubicBezTo>
                  <a:pt x="535" y="556"/>
                  <a:pt x="504" y="564"/>
                  <a:pt x="504" y="564"/>
                </a:cubicBezTo>
                <a:cubicBezTo>
                  <a:pt x="447" y="603"/>
                  <a:pt x="493" y="578"/>
                  <a:pt x="422" y="599"/>
                </a:cubicBezTo>
                <a:cubicBezTo>
                  <a:pt x="398" y="606"/>
                  <a:pt x="351" y="623"/>
                  <a:pt x="351" y="623"/>
                </a:cubicBezTo>
                <a:cubicBezTo>
                  <a:pt x="284" y="619"/>
                  <a:pt x="217" y="617"/>
                  <a:pt x="151" y="611"/>
                </a:cubicBezTo>
                <a:cubicBezTo>
                  <a:pt x="108" y="607"/>
                  <a:pt x="34" y="552"/>
                  <a:pt x="34" y="552"/>
                </a:cubicBezTo>
                <a:cubicBezTo>
                  <a:pt x="26" y="529"/>
                  <a:pt x="18" y="505"/>
                  <a:pt x="10" y="482"/>
                </a:cubicBezTo>
                <a:cubicBezTo>
                  <a:pt x="0" y="452"/>
                  <a:pt x="14" y="418"/>
                  <a:pt x="22" y="388"/>
                </a:cubicBezTo>
                <a:cubicBezTo>
                  <a:pt x="49" y="292"/>
                  <a:pt x="183" y="291"/>
                  <a:pt x="257" y="282"/>
                </a:cubicBezTo>
                <a:cubicBezTo>
                  <a:pt x="311" y="263"/>
                  <a:pt x="339" y="249"/>
                  <a:pt x="339" y="188"/>
                </a:cubicBezTo>
                <a:close/>
              </a:path>
            </a:pathLst>
          </a:custGeom>
          <a:solidFill>
            <a:schemeClr val="bg1"/>
          </a:solidFill>
          <a:ln w="9525">
            <a:solidFill>
              <a:schemeClr val="tx1"/>
            </a:solidFill>
            <a:round/>
            <a:headEnd/>
            <a:tailEnd/>
          </a:ln>
          <a:effectLst/>
        </p:spPr>
        <p:txBody>
          <a:bodyPr/>
          <a:lstStyle/>
          <a:p>
            <a:endParaRPr lang="fr-CA"/>
          </a:p>
        </p:txBody>
      </p:sp>
      <p:sp>
        <p:nvSpPr>
          <p:cNvPr id="116742" name="Line 6"/>
          <p:cNvSpPr>
            <a:spLocks noChangeShapeType="1"/>
          </p:cNvSpPr>
          <p:nvPr/>
        </p:nvSpPr>
        <p:spPr bwMode="auto">
          <a:xfrm rot="11600200" flipH="1">
            <a:off x="3841750" y="1785938"/>
            <a:ext cx="606425" cy="155575"/>
          </a:xfrm>
          <a:prstGeom prst="line">
            <a:avLst/>
          </a:prstGeom>
          <a:noFill/>
          <a:ln w="76200">
            <a:solidFill>
              <a:srgbClr val="00FF00"/>
            </a:solidFill>
            <a:round/>
            <a:headEnd/>
            <a:tailEnd/>
          </a:ln>
          <a:effectLst/>
        </p:spPr>
        <p:txBody>
          <a:bodyPr/>
          <a:lstStyle/>
          <a:p>
            <a:endParaRPr lang="fr-CA"/>
          </a:p>
        </p:txBody>
      </p:sp>
      <p:sp>
        <p:nvSpPr>
          <p:cNvPr id="116743" name="Line 7"/>
          <p:cNvSpPr>
            <a:spLocks noChangeShapeType="1"/>
          </p:cNvSpPr>
          <p:nvPr/>
        </p:nvSpPr>
        <p:spPr bwMode="auto">
          <a:xfrm rot="7836339" flipH="1">
            <a:off x="3902076" y="2330450"/>
            <a:ext cx="576262" cy="71437"/>
          </a:xfrm>
          <a:prstGeom prst="line">
            <a:avLst/>
          </a:prstGeom>
          <a:noFill/>
          <a:ln w="76200">
            <a:solidFill>
              <a:srgbClr val="3366FF"/>
            </a:solidFill>
            <a:round/>
            <a:headEnd/>
            <a:tailEnd/>
          </a:ln>
          <a:effectLst/>
        </p:spPr>
        <p:txBody>
          <a:bodyPr/>
          <a:lstStyle/>
          <a:p>
            <a:endParaRPr lang="fr-CA"/>
          </a:p>
        </p:txBody>
      </p:sp>
      <p:sp>
        <p:nvSpPr>
          <p:cNvPr id="116744" name="Line 8"/>
          <p:cNvSpPr>
            <a:spLocks noChangeShapeType="1"/>
          </p:cNvSpPr>
          <p:nvPr/>
        </p:nvSpPr>
        <p:spPr bwMode="auto">
          <a:xfrm rot="2368465" flipH="1">
            <a:off x="3709988" y="2916238"/>
            <a:ext cx="287337" cy="368300"/>
          </a:xfrm>
          <a:prstGeom prst="line">
            <a:avLst/>
          </a:prstGeom>
          <a:noFill/>
          <a:ln w="101600">
            <a:solidFill>
              <a:srgbClr val="00FF00"/>
            </a:solidFill>
            <a:round/>
            <a:headEnd/>
            <a:tailEnd/>
          </a:ln>
          <a:effectLst/>
        </p:spPr>
        <p:txBody>
          <a:bodyPr/>
          <a:lstStyle/>
          <a:p>
            <a:endParaRPr lang="fr-CA"/>
          </a:p>
        </p:txBody>
      </p:sp>
      <p:sp>
        <p:nvSpPr>
          <p:cNvPr id="116745" name="Line 9"/>
          <p:cNvSpPr>
            <a:spLocks noChangeShapeType="1"/>
          </p:cNvSpPr>
          <p:nvPr/>
        </p:nvSpPr>
        <p:spPr bwMode="auto">
          <a:xfrm rot="17542205" flipV="1">
            <a:off x="3815556" y="2385219"/>
            <a:ext cx="73025" cy="287338"/>
          </a:xfrm>
          <a:prstGeom prst="line">
            <a:avLst/>
          </a:prstGeom>
          <a:noFill/>
          <a:ln w="76200">
            <a:solidFill>
              <a:srgbClr val="3366FF"/>
            </a:solidFill>
            <a:round/>
            <a:headEnd/>
            <a:tailEnd/>
          </a:ln>
          <a:effectLst/>
        </p:spPr>
        <p:txBody>
          <a:bodyPr/>
          <a:lstStyle/>
          <a:p>
            <a:endParaRPr lang="fr-CA"/>
          </a:p>
        </p:txBody>
      </p:sp>
      <p:sp>
        <p:nvSpPr>
          <p:cNvPr id="116746" name="Oval 10"/>
          <p:cNvSpPr>
            <a:spLocks noChangeAspect="1" noChangeArrowheads="1"/>
          </p:cNvSpPr>
          <p:nvPr/>
        </p:nvSpPr>
        <p:spPr bwMode="auto">
          <a:xfrm>
            <a:off x="3578225" y="2205038"/>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47" name="Line 11"/>
          <p:cNvSpPr>
            <a:spLocks noChangeShapeType="1"/>
          </p:cNvSpPr>
          <p:nvPr/>
        </p:nvSpPr>
        <p:spPr bwMode="auto">
          <a:xfrm rot="-1703518">
            <a:off x="4067175" y="2516188"/>
            <a:ext cx="1588" cy="641350"/>
          </a:xfrm>
          <a:prstGeom prst="line">
            <a:avLst/>
          </a:prstGeom>
          <a:noFill/>
          <a:ln w="190500">
            <a:solidFill>
              <a:srgbClr val="FFFF00"/>
            </a:solidFill>
            <a:round/>
            <a:headEnd/>
            <a:tailEnd/>
          </a:ln>
          <a:effectLst/>
        </p:spPr>
        <p:txBody>
          <a:bodyPr/>
          <a:lstStyle/>
          <a:p>
            <a:endParaRPr lang="fr-CA"/>
          </a:p>
        </p:txBody>
      </p:sp>
      <p:sp>
        <p:nvSpPr>
          <p:cNvPr id="116748" name="Line 12"/>
          <p:cNvSpPr>
            <a:spLocks noChangeShapeType="1"/>
          </p:cNvSpPr>
          <p:nvPr/>
        </p:nvSpPr>
        <p:spPr bwMode="auto">
          <a:xfrm rot="3230182" flipV="1">
            <a:off x="3882231" y="2861470"/>
            <a:ext cx="85725" cy="595312"/>
          </a:xfrm>
          <a:prstGeom prst="line">
            <a:avLst/>
          </a:prstGeom>
          <a:noFill/>
          <a:ln w="101600">
            <a:solidFill>
              <a:srgbClr val="0000FF"/>
            </a:solidFill>
            <a:round/>
            <a:headEnd/>
            <a:tailEnd/>
          </a:ln>
          <a:effectLst/>
        </p:spPr>
        <p:txBody>
          <a:bodyPr/>
          <a:lstStyle/>
          <a:p>
            <a:endParaRPr lang="fr-CA"/>
          </a:p>
        </p:txBody>
      </p:sp>
      <p:sp>
        <p:nvSpPr>
          <p:cNvPr id="116749" name="Line 13"/>
          <p:cNvSpPr>
            <a:spLocks noChangeShapeType="1"/>
          </p:cNvSpPr>
          <p:nvPr/>
        </p:nvSpPr>
        <p:spPr bwMode="auto">
          <a:xfrm rot="4383094" flipV="1">
            <a:off x="4126706" y="2666207"/>
            <a:ext cx="257175" cy="287338"/>
          </a:xfrm>
          <a:prstGeom prst="line">
            <a:avLst/>
          </a:prstGeom>
          <a:noFill/>
          <a:ln w="76200">
            <a:solidFill>
              <a:srgbClr val="3366FF"/>
            </a:solidFill>
            <a:round/>
            <a:headEnd/>
            <a:tailEnd/>
          </a:ln>
          <a:effectLst/>
        </p:spPr>
        <p:txBody>
          <a:bodyPr/>
          <a:lstStyle/>
          <a:p>
            <a:endParaRPr lang="fr-CA"/>
          </a:p>
        </p:txBody>
      </p:sp>
      <p:sp>
        <p:nvSpPr>
          <p:cNvPr id="116750" name="Line 14"/>
          <p:cNvSpPr>
            <a:spLocks noChangeShapeType="1"/>
          </p:cNvSpPr>
          <p:nvPr/>
        </p:nvSpPr>
        <p:spPr bwMode="auto">
          <a:xfrm rot="16268496" flipV="1">
            <a:off x="4175126" y="1593850"/>
            <a:ext cx="74612" cy="287337"/>
          </a:xfrm>
          <a:prstGeom prst="line">
            <a:avLst/>
          </a:prstGeom>
          <a:noFill/>
          <a:ln w="76200">
            <a:solidFill>
              <a:srgbClr val="3366FF"/>
            </a:solidFill>
            <a:round/>
            <a:headEnd/>
            <a:tailEnd/>
          </a:ln>
          <a:effectLst/>
        </p:spPr>
        <p:txBody>
          <a:bodyPr/>
          <a:lstStyle/>
          <a:p>
            <a:endParaRPr lang="fr-CA"/>
          </a:p>
        </p:txBody>
      </p:sp>
      <p:sp>
        <p:nvSpPr>
          <p:cNvPr id="116751" name="Oval 15"/>
          <p:cNvSpPr>
            <a:spLocks noChangeAspect="1" noChangeArrowheads="1"/>
          </p:cNvSpPr>
          <p:nvPr/>
        </p:nvSpPr>
        <p:spPr bwMode="auto">
          <a:xfrm>
            <a:off x="3938588" y="1498600"/>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52" name="Line 16"/>
          <p:cNvSpPr>
            <a:spLocks noChangeShapeType="1"/>
          </p:cNvSpPr>
          <p:nvPr/>
        </p:nvSpPr>
        <p:spPr bwMode="auto">
          <a:xfrm rot="18933483">
            <a:off x="4603750" y="1585913"/>
            <a:ext cx="73025" cy="647700"/>
          </a:xfrm>
          <a:prstGeom prst="line">
            <a:avLst/>
          </a:prstGeom>
          <a:noFill/>
          <a:ln w="228600">
            <a:solidFill>
              <a:srgbClr val="FFFF00"/>
            </a:solidFill>
            <a:round/>
            <a:headEnd/>
            <a:tailEnd/>
          </a:ln>
          <a:effectLst/>
        </p:spPr>
        <p:txBody>
          <a:bodyPr/>
          <a:lstStyle/>
          <a:p>
            <a:endParaRPr lang="fr-CA"/>
          </a:p>
        </p:txBody>
      </p:sp>
      <p:sp>
        <p:nvSpPr>
          <p:cNvPr id="116753" name="Line 17"/>
          <p:cNvSpPr>
            <a:spLocks noChangeShapeType="1"/>
          </p:cNvSpPr>
          <p:nvPr/>
        </p:nvSpPr>
        <p:spPr bwMode="auto">
          <a:xfrm rot="3230182" flipV="1">
            <a:off x="4680744" y="1953419"/>
            <a:ext cx="71438" cy="431800"/>
          </a:xfrm>
          <a:prstGeom prst="line">
            <a:avLst/>
          </a:prstGeom>
          <a:noFill/>
          <a:ln w="101600">
            <a:solidFill>
              <a:srgbClr val="0000FF"/>
            </a:solidFill>
            <a:round/>
            <a:headEnd/>
            <a:tailEnd/>
          </a:ln>
          <a:effectLst/>
        </p:spPr>
        <p:txBody>
          <a:bodyPr/>
          <a:lstStyle/>
          <a:p>
            <a:endParaRPr lang="fr-CA"/>
          </a:p>
        </p:txBody>
      </p:sp>
      <p:sp>
        <p:nvSpPr>
          <p:cNvPr id="116754" name="Line 18"/>
          <p:cNvSpPr>
            <a:spLocks noChangeShapeType="1"/>
          </p:cNvSpPr>
          <p:nvPr/>
        </p:nvSpPr>
        <p:spPr bwMode="auto">
          <a:xfrm rot="4698513" flipV="1">
            <a:off x="4860132" y="1866106"/>
            <a:ext cx="215900" cy="792163"/>
          </a:xfrm>
          <a:prstGeom prst="line">
            <a:avLst/>
          </a:prstGeom>
          <a:noFill/>
          <a:ln w="101600">
            <a:solidFill>
              <a:srgbClr val="0000FF"/>
            </a:solidFill>
            <a:round/>
            <a:headEnd/>
            <a:tailEnd/>
          </a:ln>
          <a:effectLst/>
        </p:spPr>
        <p:txBody>
          <a:bodyPr/>
          <a:lstStyle/>
          <a:p>
            <a:endParaRPr lang="fr-CA"/>
          </a:p>
        </p:txBody>
      </p:sp>
      <p:sp>
        <p:nvSpPr>
          <p:cNvPr id="116755" name="Freeform 19"/>
          <p:cNvSpPr>
            <a:spLocks/>
          </p:cNvSpPr>
          <p:nvPr/>
        </p:nvSpPr>
        <p:spPr bwMode="auto">
          <a:xfrm>
            <a:off x="3697288" y="2420938"/>
            <a:ext cx="155575" cy="65087"/>
          </a:xfrm>
          <a:custGeom>
            <a:avLst/>
            <a:gdLst/>
            <a:ahLst/>
            <a:cxnLst>
              <a:cxn ang="0">
                <a:pos x="0" y="38"/>
              </a:cxn>
              <a:cxn ang="0">
                <a:pos x="65" y="6"/>
              </a:cxn>
              <a:cxn ang="0">
                <a:pos x="87" y="38"/>
              </a:cxn>
              <a:cxn ang="0">
                <a:pos x="98" y="38"/>
              </a:cxn>
            </a:cxnLst>
            <a:rect l="0" t="0" r="r" b="b"/>
            <a:pathLst>
              <a:path w="98" h="41">
                <a:moveTo>
                  <a:pt x="0" y="38"/>
                </a:moveTo>
                <a:cubicBezTo>
                  <a:pt x="7" y="33"/>
                  <a:pt x="50" y="0"/>
                  <a:pt x="65" y="6"/>
                </a:cubicBezTo>
                <a:cubicBezTo>
                  <a:pt x="77" y="11"/>
                  <a:pt x="78" y="29"/>
                  <a:pt x="87" y="38"/>
                </a:cubicBezTo>
                <a:cubicBezTo>
                  <a:pt x="90" y="41"/>
                  <a:pt x="94" y="38"/>
                  <a:pt x="98" y="38"/>
                </a:cubicBezTo>
              </a:path>
            </a:pathLst>
          </a:custGeom>
          <a:noFill/>
          <a:ln w="9525">
            <a:solidFill>
              <a:schemeClr val="tx1"/>
            </a:solidFill>
            <a:round/>
            <a:headEnd/>
            <a:tailEnd/>
          </a:ln>
          <a:effectLst/>
        </p:spPr>
        <p:txBody>
          <a:bodyPr/>
          <a:lstStyle/>
          <a:p>
            <a:endParaRPr lang="fr-CA"/>
          </a:p>
        </p:txBody>
      </p:sp>
      <p:sp>
        <p:nvSpPr>
          <p:cNvPr id="116756" name="Freeform 20"/>
          <p:cNvSpPr>
            <a:spLocks/>
          </p:cNvSpPr>
          <p:nvPr/>
        </p:nvSpPr>
        <p:spPr bwMode="auto">
          <a:xfrm rot="3520599">
            <a:off x="4090988" y="1677988"/>
            <a:ext cx="100012" cy="144462"/>
          </a:xfrm>
          <a:custGeom>
            <a:avLst/>
            <a:gdLst/>
            <a:ahLst/>
            <a:cxnLst>
              <a:cxn ang="0">
                <a:pos x="0" y="87"/>
              </a:cxn>
              <a:cxn ang="0">
                <a:pos x="33" y="76"/>
              </a:cxn>
              <a:cxn ang="0">
                <a:pos x="22" y="32"/>
              </a:cxn>
              <a:cxn ang="0">
                <a:pos x="0" y="0"/>
              </a:cxn>
            </a:cxnLst>
            <a:rect l="0" t="0" r="r" b="b"/>
            <a:pathLst>
              <a:path w="39" h="87">
                <a:moveTo>
                  <a:pt x="0" y="87"/>
                </a:moveTo>
                <a:cubicBezTo>
                  <a:pt x="11" y="83"/>
                  <a:pt x="29" y="87"/>
                  <a:pt x="33" y="76"/>
                </a:cubicBezTo>
                <a:cubicBezTo>
                  <a:pt x="39" y="62"/>
                  <a:pt x="28" y="46"/>
                  <a:pt x="22" y="32"/>
                </a:cubicBezTo>
                <a:cubicBezTo>
                  <a:pt x="17" y="20"/>
                  <a:pt x="0" y="0"/>
                  <a:pt x="0" y="0"/>
                </a:cubicBezTo>
              </a:path>
            </a:pathLst>
          </a:custGeom>
          <a:noFill/>
          <a:ln w="9525">
            <a:solidFill>
              <a:schemeClr val="tx1"/>
            </a:solidFill>
            <a:round/>
            <a:headEnd/>
            <a:tailEnd/>
          </a:ln>
          <a:effectLst/>
        </p:spPr>
        <p:txBody>
          <a:bodyPr/>
          <a:lstStyle/>
          <a:p>
            <a:endParaRPr lang="fr-CA"/>
          </a:p>
        </p:txBody>
      </p:sp>
      <p:sp>
        <p:nvSpPr>
          <p:cNvPr id="116757" name="Line 21"/>
          <p:cNvSpPr>
            <a:spLocks noChangeShapeType="1"/>
          </p:cNvSpPr>
          <p:nvPr/>
        </p:nvSpPr>
        <p:spPr bwMode="auto">
          <a:xfrm rot="7761092" flipV="1">
            <a:off x="4111625" y="1927226"/>
            <a:ext cx="574675" cy="158750"/>
          </a:xfrm>
          <a:prstGeom prst="line">
            <a:avLst/>
          </a:prstGeom>
          <a:noFill/>
          <a:ln w="76200">
            <a:solidFill>
              <a:srgbClr val="00FF00"/>
            </a:solidFill>
            <a:round/>
            <a:headEnd/>
            <a:tailEnd/>
          </a:ln>
          <a:effectLst/>
        </p:spPr>
        <p:txBody>
          <a:bodyPr/>
          <a:lstStyle/>
          <a:p>
            <a:endParaRPr lang="fr-CA"/>
          </a:p>
        </p:txBody>
      </p:sp>
      <p:sp>
        <p:nvSpPr>
          <p:cNvPr id="116758" name="Rectangle 22"/>
          <p:cNvSpPr>
            <a:spLocks noChangeArrowheads="1"/>
          </p:cNvSpPr>
          <p:nvPr/>
        </p:nvSpPr>
        <p:spPr bwMode="auto">
          <a:xfrm>
            <a:off x="4429125" y="2349500"/>
            <a:ext cx="1584325" cy="792163"/>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59" name="Text Box 23"/>
          <p:cNvSpPr txBox="1">
            <a:spLocks noChangeArrowheads="1"/>
          </p:cNvSpPr>
          <p:nvPr/>
        </p:nvSpPr>
        <p:spPr bwMode="auto">
          <a:xfrm>
            <a:off x="2700338" y="333375"/>
            <a:ext cx="1819275" cy="396875"/>
          </a:xfrm>
          <a:prstGeom prst="rect">
            <a:avLst/>
          </a:prstGeom>
          <a:noFill/>
          <a:ln w="9525">
            <a:noFill/>
            <a:miter lim="800000"/>
            <a:headEnd/>
            <a:tailEnd/>
          </a:ln>
          <a:effectLst/>
        </p:spPr>
        <p:txBody>
          <a:bodyPr>
            <a:spAutoFit/>
          </a:bodyPr>
          <a:lstStyle/>
          <a:p>
            <a:endParaRPr lang="fr-CA" sz="2000">
              <a:latin typeface="Arial" charset="0"/>
            </a:endParaRPr>
          </a:p>
        </p:txBody>
      </p:sp>
      <p:sp>
        <p:nvSpPr>
          <p:cNvPr id="116760" name="Text Box 24"/>
          <p:cNvSpPr txBox="1">
            <a:spLocks noChangeArrowheads="1"/>
          </p:cNvSpPr>
          <p:nvPr/>
        </p:nvSpPr>
        <p:spPr bwMode="auto">
          <a:xfrm>
            <a:off x="3124200" y="476250"/>
            <a:ext cx="1808163" cy="519113"/>
          </a:xfrm>
          <a:prstGeom prst="rect">
            <a:avLst/>
          </a:prstGeom>
          <a:noFill/>
          <a:ln w="9525">
            <a:noFill/>
            <a:miter lim="800000"/>
            <a:headEnd/>
            <a:tailEnd/>
          </a:ln>
          <a:effectLst/>
        </p:spPr>
        <p:txBody>
          <a:bodyPr wrap="none">
            <a:spAutoFit/>
          </a:bodyPr>
          <a:lstStyle/>
          <a:p>
            <a:r>
              <a:rPr lang="en-GB" sz="2800">
                <a:solidFill>
                  <a:srgbClr val="FFFF66"/>
                </a:solidFill>
                <a:latin typeface="Arial" charset="0"/>
              </a:rPr>
              <a:t>Treatment</a:t>
            </a:r>
          </a:p>
        </p:txBody>
      </p:sp>
      <p:sp>
        <p:nvSpPr>
          <p:cNvPr id="116761" name="Rectangle 25"/>
          <p:cNvSpPr>
            <a:spLocks noChangeArrowheads="1"/>
          </p:cNvSpPr>
          <p:nvPr/>
        </p:nvSpPr>
        <p:spPr bwMode="auto">
          <a:xfrm>
            <a:off x="828675" y="3500438"/>
            <a:ext cx="3671888" cy="3024187"/>
          </a:xfrm>
          <a:prstGeom prst="rect">
            <a:avLst/>
          </a:prstGeom>
          <a:noFill/>
          <a:ln w="63500">
            <a:solidFill>
              <a:schemeClr val="bg1"/>
            </a:solidFill>
            <a:miter lim="800000"/>
            <a:headEnd/>
            <a:tailEnd/>
          </a:ln>
          <a:effectLst/>
        </p:spPr>
        <p:txBody>
          <a:bodyPr wrap="none" anchor="ctr"/>
          <a:lstStyle/>
          <a:p>
            <a:endParaRPr lang="fr-CA"/>
          </a:p>
        </p:txBody>
      </p:sp>
      <p:sp>
        <p:nvSpPr>
          <p:cNvPr id="116762" name="Oval 26"/>
          <p:cNvSpPr>
            <a:spLocks noChangeArrowheads="1"/>
          </p:cNvSpPr>
          <p:nvPr/>
        </p:nvSpPr>
        <p:spPr bwMode="auto">
          <a:xfrm>
            <a:off x="3421063" y="3787775"/>
            <a:ext cx="512762" cy="512763"/>
          </a:xfrm>
          <a:prstGeom prst="ellipse">
            <a:avLst/>
          </a:prstGeom>
          <a:solidFill>
            <a:srgbClr val="FFFF00"/>
          </a:solidFill>
          <a:ln w="0">
            <a:solidFill>
              <a:schemeClr val="tx1"/>
            </a:solidFill>
            <a:round/>
            <a:headEnd/>
            <a:tailEnd/>
          </a:ln>
          <a:effectLst/>
        </p:spPr>
        <p:txBody>
          <a:bodyPr wrap="none" anchor="ctr"/>
          <a:lstStyle/>
          <a:p>
            <a:endParaRPr lang="fr-CA"/>
          </a:p>
        </p:txBody>
      </p:sp>
      <p:sp>
        <p:nvSpPr>
          <p:cNvPr id="116763" name="Oval 27"/>
          <p:cNvSpPr>
            <a:spLocks noChangeArrowheads="1"/>
          </p:cNvSpPr>
          <p:nvPr/>
        </p:nvSpPr>
        <p:spPr bwMode="auto">
          <a:xfrm>
            <a:off x="6372225" y="3644900"/>
            <a:ext cx="512763" cy="512763"/>
          </a:xfrm>
          <a:prstGeom prst="ellipse">
            <a:avLst/>
          </a:prstGeom>
          <a:solidFill>
            <a:srgbClr val="FFFF00"/>
          </a:solidFill>
          <a:ln w="0">
            <a:solidFill>
              <a:schemeClr val="tx1"/>
            </a:solidFill>
            <a:round/>
            <a:headEnd/>
            <a:tailEnd/>
          </a:ln>
          <a:effectLst/>
        </p:spPr>
        <p:txBody>
          <a:bodyPr wrap="none" anchor="ctr"/>
          <a:lstStyle/>
          <a:p>
            <a:endParaRPr lang="fr-CA"/>
          </a:p>
        </p:txBody>
      </p:sp>
      <p:sp>
        <p:nvSpPr>
          <p:cNvPr id="116764" name="Rectangle 28"/>
          <p:cNvSpPr>
            <a:spLocks noChangeArrowheads="1"/>
          </p:cNvSpPr>
          <p:nvPr/>
        </p:nvSpPr>
        <p:spPr bwMode="auto">
          <a:xfrm>
            <a:off x="4643438" y="3500438"/>
            <a:ext cx="3671887" cy="3024187"/>
          </a:xfrm>
          <a:prstGeom prst="rect">
            <a:avLst/>
          </a:prstGeom>
          <a:noFill/>
          <a:ln w="63500">
            <a:solidFill>
              <a:schemeClr val="bg1"/>
            </a:solidFill>
            <a:miter lim="800000"/>
            <a:headEnd/>
            <a:tailEnd/>
          </a:ln>
          <a:effectLst/>
        </p:spPr>
        <p:txBody>
          <a:bodyPr wrap="none" anchor="ctr"/>
          <a:lstStyle/>
          <a:p>
            <a:endParaRPr lang="fr-CA"/>
          </a:p>
        </p:txBody>
      </p:sp>
      <p:sp>
        <p:nvSpPr>
          <p:cNvPr id="116765" name="Text Box 29"/>
          <p:cNvSpPr txBox="1">
            <a:spLocks noChangeArrowheads="1"/>
          </p:cNvSpPr>
          <p:nvPr/>
        </p:nvSpPr>
        <p:spPr bwMode="auto">
          <a:xfrm>
            <a:off x="1258888" y="3573463"/>
            <a:ext cx="1887537" cy="519112"/>
          </a:xfrm>
          <a:prstGeom prst="rect">
            <a:avLst/>
          </a:prstGeom>
          <a:noFill/>
          <a:ln w="9525">
            <a:noFill/>
            <a:miter lim="800000"/>
            <a:headEnd/>
            <a:tailEnd/>
          </a:ln>
          <a:effectLst/>
        </p:spPr>
        <p:txBody>
          <a:bodyPr wrap="none">
            <a:spAutoFit/>
          </a:bodyPr>
          <a:lstStyle/>
          <a:p>
            <a:r>
              <a:rPr lang="en-GB" sz="2800">
                <a:solidFill>
                  <a:srgbClr val="FFFF66"/>
                </a:solidFill>
                <a:latin typeface="Arial" charset="0"/>
              </a:rPr>
              <a:t>Prevention</a:t>
            </a:r>
          </a:p>
        </p:txBody>
      </p:sp>
      <p:sp>
        <p:nvSpPr>
          <p:cNvPr id="116766" name="Text Box 30"/>
          <p:cNvSpPr txBox="1">
            <a:spLocks noChangeArrowheads="1"/>
          </p:cNvSpPr>
          <p:nvPr/>
        </p:nvSpPr>
        <p:spPr bwMode="auto">
          <a:xfrm>
            <a:off x="4932363" y="3716338"/>
            <a:ext cx="1871662" cy="946150"/>
          </a:xfrm>
          <a:prstGeom prst="rect">
            <a:avLst/>
          </a:prstGeom>
          <a:noFill/>
          <a:ln w="9525">
            <a:noFill/>
            <a:miter lim="800000"/>
            <a:headEnd/>
            <a:tailEnd/>
          </a:ln>
          <a:effectLst/>
        </p:spPr>
        <p:txBody>
          <a:bodyPr>
            <a:spAutoFit/>
          </a:bodyPr>
          <a:lstStyle/>
          <a:p>
            <a:r>
              <a:rPr lang="en-GB" sz="2800">
                <a:solidFill>
                  <a:srgbClr val="FFFF66"/>
                </a:solidFill>
                <a:latin typeface="Arial" charset="0"/>
              </a:rPr>
              <a:t>Health</a:t>
            </a:r>
          </a:p>
          <a:p>
            <a:r>
              <a:rPr lang="en-GB" sz="2800">
                <a:solidFill>
                  <a:srgbClr val="FFFF66"/>
                </a:solidFill>
                <a:latin typeface="Arial" charset="0"/>
              </a:rPr>
              <a:t>Promotion</a:t>
            </a:r>
          </a:p>
        </p:txBody>
      </p:sp>
      <p:sp>
        <p:nvSpPr>
          <p:cNvPr id="116767" name="Line 31"/>
          <p:cNvSpPr>
            <a:spLocks noChangeShapeType="1"/>
          </p:cNvSpPr>
          <p:nvPr/>
        </p:nvSpPr>
        <p:spPr bwMode="auto">
          <a:xfrm rot="1227174" flipH="1">
            <a:off x="1473200" y="5241925"/>
            <a:ext cx="71438" cy="790575"/>
          </a:xfrm>
          <a:prstGeom prst="line">
            <a:avLst/>
          </a:prstGeom>
          <a:noFill/>
          <a:ln w="88900">
            <a:solidFill>
              <a:srgbClr val="00FF00"/>
            </a:solidFill>
            <a:round/>
            <a:headEnd/>
            <a:tailEnd/>
          </a:ln>
          <a:effectLst/>
        </p:spPr>
        <p:txBody>
          <a:bodyPr/>
          <a:lstStyle/>
          <a:p>
            <a:endParaRPr lang="fr-CA"/>
          </a:p>
        </p:txBody>
      </p:sp>
      <p:sp>
        <p:nvSpPr>
          <p:cNvPr id="116768" name="Line 32"/>
          <p:cNvSpPr>
            <a:spLocks noChangeShapeType="1"/>
          </p:cNvSpPr>
          <p:nvPr/>
        </p:nvSpPr>
        <p:spPr bwMode="auto">
          <a:xfrm rot="86011560">
            <a:off x="2193925" y="4929188"/>
            <a:ext cx="658813" cy="0"/>
          </a:xfrm>
          <a:prstGeom prst="line">
            <a:avLst/>
          </a:prstGeom>
          <a:noFill/>
          <a:ln w="76200">
            <a:solidFill>
              <a:srgbClr val="3366FF"/>
            </a:solidFill>
            <a:round/>
            <a:headEnd/>
            <a:tailEnd/>
          </a:ln>
          <a:effectLst/>
        </p:spPr>
        <p:txBody>
          <a:bodyPr/>
          <a:lstStyle/>
          <a:p>
            <a:endParaRPr lang="fr-CA"/>
          </a:p>
        </p:txBody>
      </p:sp>
      <p:sp>
        <p:nvSpPr>
          <p:cNvPr id="116769" name="Line 33"/>
          <p:cNvSpPr>
            <a:spLocks noChangeShapeType="1"/>
          </p:cNvSpPr>
          <p:nvPr/>
        </p:nvSpPr>
        <p:spPr bwMode="auto">
          <a:xfrm rot="2368465">
            <a:off x="2562225" y="5305425"/>
            <a:ext cx="206375" cy="576263"/>
          </a:xfrm>
          <a:prstGeom prst="line">
            <a:avLst/>
          </a:prstGeom>
          <a:noFill/>
          <a:ln w="88900">
            <a:solidFill>
              <a:srgbClr val="00FF00"/>
            </a:solidFill>
            <a:round/>
            <a:headEnd/>
            <a:tailEnd/>
          </a:ln>
          <a:effectLst/>
        </p:spPr>
        <p:txBody>
          <a:bodyPr/>
          <a:lstStyle/>
          <a:p>
            <a:endParaRPr lang="fr-CA"/>
          </a:p>
        </p:txBody>
      </p:sp>
      <p:sp>
        <p:nvSpPr>
          <p:cNvPr id="116770" name="Line 34"/>
          <p:cNvSpPr>
            <a:spLocks noChangeShapeType="1"/>
          </p:cNvSpPr>
          <p:nvPr/>
        </p:nvSpPr>
        <p:spPr bwMode="auto">
          <a:xfrm>
            <a:off x="1692275" y="4581525"/>
            <a:ext cx="0" cy="144463"/>
          </a:xfrm>
          <a:prstGeom prst="line">
            <a:avLst/>
          </a:prstGeom>
          <a:noFill/>
          <a:ln w="76200">
            <a:solidFill>
              <a:srgbClr val="3366FF"/>
            </a:solidFill>
            <a:round/>
            <a:headEnd/>
            <a:tailEnd/>
          </a:ln>
          <a:effectLst/>
        </p:spPr>
        <p:txBody>
          <a:bodyPr/>
          <a:lstStyle/>
          <a:p>
            <a:endParaRPr lang="fr-CA"/>
          </a:p>
        </p:txBody>
      </p:sp>
      <p:sp>
        <p:nvSpPr>
          <p:cNvPr id="116771" name="Oval 35"/>
          <p:cNvSpPr>
            <a:spLocks noChangeAspect="1" noChangeArrowheads="1"/>
          </p:cNvSpPr>
          <p:nvPr/>
        </p:nvSpPr>
        <p:spPr bwMode="auto">
          <a:xfrm>
            <a:off x="1562100" y="4235450"/>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72" name="Line 36"/>
          <p:cNvSpPr>
            <a:spLocks noChangeShapeType="1"/>
          </p:cNvSpPr>
          <p:nvPr/>
        </p:nvSpPr>
        <p:spPr bwMode="auto">
          <a:xfrm rot="18661425" flipV="1">
            <a:off x="1743869" y="5274469"/>
            <a:ext cx="276225" cy="687387"/>
          </a:xfrm>
          <a:prstGeom prst="line">
            <a:avLst/>
          </a:prstGeom>
          <a:noFill/>
          <a:ln w="88900">
            <a:solidFill>
              <a:srgbClr val="0000FF"/>
            </a:solidFill>
            <a:round/>
            <a:headEnd/>
            <a:tailEnd/>
          </a:ln>
          <a:effectLst/>
        </p:spPr>
        <p:txBody>
          <a:bodyPr/>
          <a:lstStyle/>
          <a:p>
            <a:endParaRPr lang="fr-CA"/>
          </a:p>
        </p:txBody>
      </p:sp>
      <p:sp>
        <p:nvSpPr>
          <p:cNvPr id="116773" name="Line 37"/>
          <p:cNvSpPr>
            <a:spLocks noChangeShapeType="1"/>
          </p:cNvSpPr>
          <p:nvPr/>
        </p:nvSpPr>
        <p:spPr bwMode="auto">
          <a:xfrm>
            <a:off x="1692275" y="4652963"/>
            <a:ext cx="0" cy="647700"/>
          </a:xfrm>
          <a:prstGeom prst="line">
            <a:avLst/>
          </a:prstGeom>
          <a:noFill/>
          <a:ln w="190500">
            <a:solidFill>
              <a:srgbClr val="FFFF00"/>
            </a:solidFill>
            <a:round/>
            <a:headEnd/>
            <a:tailEnd/>
          </a:ln>
          <a:effectLst/>
        </p:spPr>
        <p:txBody>
          <a:bodyPr/>
          <a:lstStyle/>
          <a:p>
            <a:endParaRPr lang="fr-CA"/>
          </a:p>
        </p:txBody>
      </p:sp>
      <p:sp>
        <p:nvSpPr>
          <p:cNvPr id="116774" name="Line 38"/>
          <p:cNvSpPr>
            <a:spLocks noChangeShapeType="1"/>
          </p:cNvSpPr>
          <p:nvPr/>
        </p:nvSpPr>
        <p:spPr bwMode="auto">
          <a:xfrm>
            <a:off x="2771775" y="4868863"/>
            <a:ext cx="576263" cy="71437"/>
          </a:xfrm>
          <a:prstGeom prst="line">
            <a:avLst/>
          </a:prstGeom>
          <a:noFill/>
          <a:ln w="76200">
            <a:solidFill>
              <a:srgbClr val="00FF00"/>
            </a:solidFill>
            <a:round/>
            <a:headEnd/>
            <a:tailEnd/>
          </a:ln>
          <a:effectLst/>
        </p:spPr>
        <p:txBody>
          <a:bodyPr/>
          <a:lstStyle/>
          <a:p>
            <a:endParaRPr lang="fr-CA"/>
          </a:p>
        </p:txBody>
      </p:sp>
      <p:sp>
        <p:nvSpPr>
          <p:cNvPr id="116775" name="Line 39"/>
          <p:cNvSpPr>
            <a:spLocks noChangeShapeType="1"/>
          </p:cNvSpPr>
          <p:nvPr/>
        </p:nvSpPr>
        <p:spPr bwMode="auto">
          <a:xfrm rot="44262100">
            <a:off x="1628775" y="4799013"/>
            <a:ext cx="649288" cy="71437"/>
          </a:xfrm>
          <a:prstGeom prst="line">
            <a:avLst/>
          </a:prstGeom>
          <a:noFill/>
          <a:ln w="76200">
            <a:solidFill>
              <a:srgbClr val="00FF00"/>
            </a:solidFill>
            <a:round/>
            <a:headEnd/>
            <a:tailEnd/>
          </a:ln>
          <a:effectLst/>
        </p:spPr>
        <p:txBody>
          <a:bodyPr/>
          <a:lstStyle/>
          <a:p>
            <a:endParaRPr lang="fr-CA"/>
          </a:p>
        </p:txBody>
      </p:sp>
      <p:sp>
        <p:nvSpPr>
          <p:cNvPr id="116776" name="Line 40"/>
          <p:cNvSpPr>
            <a:spLocks noChangeShapeType="1"/>
          </p:cNvSpPr>
          <p:nvPr/>
        </p:nvSpPr>
        <p:spPr bwMode="auto">
          <a:xfrm>
            <a:off x="2771775" y="4724400"/>
            <a:ext cx="0" cy="144463"/>
          </a:xfrm>
          <a:prstGeom prst="line">
            <a:avLst/>
          </a:prstGeom>
          <a:noFill/>
          <a:ln w="50800">
            <a:solidFill>
              <a:srgbClr val="3366FF"/>
            </a:solidFill>
            <a:round/>
            <a:headEnd/>
            <a:tailEnd/>
          </a:ln>
          <a:effectLst/>
        </p:spPr>
        <p:txBody>
          <a:bodyPr/>
          <a:lstStyle/>
          <a:p>
            <a:endParaRPr lang="fr-CA"/>
          </a:p>
        </p:txBody>
      </p:sp>
      <p:sp>
        <p:nvSpPr>
          <p:cNvPr id="116777" name="Oval 41"/>
          <p:cNvSpPr>
            <a:spLocks noChangeAspect="1" noChangeArrowheads="1"/>
          </p:cNvSpPr>
          <p:nvPr/>
        </p:nvSpPr>
        <p:spPr bwMode="auto">
          <a:xfrm>
            <a:off x="2570163" y="4437063"/>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78" name="Line 42"/>
          <p:cNvSpPr>
            <a:spLocks noChangeShapeType="1"/>
          </p:cNvSpPr>
          <p:nvPr/>
        </p:nvSpPr>
        <p:spPr bwMode="auto">
          <a:xfrm rot="19838828" flipH="1">
            <a:off x="2895600" y="5359400"/>
            <a:ext cx="31750" cy="508000"/>
          </a:xfrm>
          <a:prstGeom prst="line">
            <a:avLst/>
          </a:prstGeom>
          <a:noFill/>
          <a:ln w="88900">
            <a:solidFill>
              <a:srgbClr val="0000FF"/>
            </a:solidFill>
            <a:round/>
            <a:headEnd/>
            <a:tailEnd/>
          </a:ln>
          <a:effectLst/>
        </p:spPr>
        <p:txBody>
          <a:bodyPr/>
          <a:lstStyle/>
          <a:p>
            <a:endParaRPr lang="fr-CA"/>
          </a:p>
        </p:txBody>
      </p:sp>
      <p:sp>
        <p:nvSpPr>
          <p:cNvPr id="116779" name="Rectangle 43"/>
          <p:cNvSpPr>
            <a:spLocks noChangeArrowheads="1"/>
          </p:cNvSpPr>
          <p:nvPr/>
        </p:nvSpPr>
        <p:spPr bwMode="auto">
          <a:xfrm>
            <a:off x="900113" y="5805488"/>
            <a:ext cx="1295400"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80" name="Rectangle 44"/>
          <p:cNvSpPr>
            <a:spLocks noChangeArrowheads="1"/>
          </p:cNvSpPr>
          <p:nvPr/>
        </p:nvSpPr>
        <p:spPr bwMode="auto">
          <a:xfrm>
            <a:off x="3276600" y="5805488"/>
            <a:ext cx="1223963"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81" name="Freeform 45"/>
          <p:cNvSpPr>
            <a:spLocks/>
          </p:cNvSpPr>
          <p:nvPr/>
        </p:nvSpPr>
        <p:spPr bwMode="auto">
          <a:xfrm>
            <a:off x="2700338" y="4633913"/>
            <a:ext cx="92075" cy="128587"/>
          </a:xfrm>
          <a:custGeom>
            <a:avLst/>
            <a:gdLst/>
            <a:ahLst/>
            <a:cxnLst>
              <a:cxn ang="0">
                <a:pos x="20" y="4"/>
              </a:cxn>
              <a:cxn ang="0">
                <a:pos x="52" y="81"/>
              </a:cxn>
              <a:cxn ang="0">
                <a:pos x="20" y="4"/>
              </a:cxn>
            </a:cxnLst>
            <a:rect l="0" t="0" r="r" b="b"/>
            <a:pathLst>
              <a:path w="58" h="81">
                <a:moveTo>
                  <a:pt x="20" y="4"/>
                </a:moveTo>
                <a:cubicBezTo>
                  <a:pt x="4" y="53"/>
                  <a:pt x="0" y="63"/>
                  <a:pt x="52" y="81"/>
                </a:cubicBezTo>
                <a:cubicBezTo>
                  <a:pt x="30" y="0"/>
                  <a:pt x="58" y="4"/>
                  <a:pt x="20" y="4"/>
                </a:cubicBezTo>
                <a:close/>
              </a:path>
            </a:pathLst>
          </a:custGeom>
          <a:noFill/>
          <a:ln w="9525">
            <a:solidFill>
              <a:schemeClr val="tx1"/>
            </a:solidFill>
            <a:round/>
            <a:headEnd/>
            <a:tailEnd/>
          </a:ln>
          <a:effectLst/>
        </p:spPr>
        <p:txBody>
          <a:bodyPr/>
          <a:lstStyle/>
          <a:p>
            <a:endParaRPr lang="fr-CA"/>
          </a:p>
        </p:txBody>
      </p:sp>
      <p:sp>
        <p:nvSpPr>
          <p:cNvPr id="116782" name="Freeform 46"/>
          <p:cNvSpPr>
            <a:spLocks/>
          </p:cNvSpPr>
          <p:nvPr/>
        </p:nvSpPr>
        <p:spPr bwMode="auto">
          <a:xfrm>
            <a:off x="2492375" y="4278313"/>
            <a:ext cx="77788" cy="155575"/>
          </a:xfrm>
          <a:custGeom>
            <a:avLst/>
            <a:gdLst/>
            <a:ahLst/>
            <a:cxnLst>
              <a:cxn ang="0">
                <a:pos x="49" y="98"/>
              </a:cxn>
              <a:cxn ang="0">
                <a:pos x="6" y="33"/>
              </a:cxn>
              <a:cxn ang="0">
                <a:pos x="17" y="0"/>
              </a:cxn>
            </a:cxnLst>
            <a:rect l="0" t="0" r="r" b="b"/>
            <a:pathLst>
              <a:path w="49" h="98">
                <a:moveTo>
                  <a:pt x="49" y="98"/>
                </a:moveTo>
                <a:cubicBezTo>
                  <a:pt x="35" y="76"/>
                  <a:pt x="20" y="55"/>
                  <a:pt x="6" y="33"/>
                </a:cubicBezTo>
                <a:cubicBezTo>
                  <a:pt x="0" y="23"/>
                  <a:pt x="17" y="0"/>
                  <a:pt x="17" y="0"/>
                </a:cubicBezTo>
              </a:path>
            </a:pathLst>
          </a:custGeom>
          <a:noFill/>
          <a:ln w="9525">
            <a:solidFill>
              <a:schemeClr val="tx1"/>
            </a:solidFill>
            <a:round/>
            <a:headEnd/>
            <a:tailEnd/>
          </a:ln>
          <a:effectLst/>
        </p:spPr>
        <p:txBody>
          <a:bodyPr/>
          <a:lstStyle/>
          <a:p>
            <a:endParaRPr lang="fr-CA"/>
          </a:p>
        </p:txBody>
      </p:sp>
      <p:sp>
        <p:nvSpPr>
          <p:cNvPr id="116783" name="Freeform 47"/>
          <p:cNvSpPr>
            <a:spLocks/>
          </p:cNvSpPr>
          <p:nvPr/>
        </p:nvSpPr>
        <p:spPr bwMode="auto">
          <a:xfrm>
            <a:off x="2687638" y="4175125"/>
            <a:ext cx="61912" cy="201613"/>
          </a:xfrm>
          <a:custGeom>
            <a:avLst/>
            <a:gdLst/>
            <a:ahLst/>
            <a:cxnLst>
              <a:cxn ang="0">
                <a:pos x="24" y="120"/>
              </a:cxn>
              <a:cxn ang="0">
                <a:pos x="35" y="54"/>
              </a:cxn>
              <a:cxn ang="0">
                <a:pos x="35" y="0"/>
              </a:cxn>
            </a:cxnLst>
            <a:rect l="0" t="0" r="r" b="b"/>
            <a:pathLst>
              <a:path w="39" h="127">
                <a:moveTo>
                  <a:pt x="24" y="120"/>
                </a:moveTo>
                <a:cubicBezTo>
                  <a:pt x="0" y="48"/>
                  <a:pt x="17" y="127"/>
                  <a:pt x="35" y="54"/>
                </a:cubicBezTo>
                <a:cubicBezTo>
                  <a:pt x="39" y="37"/>
                  <a:pt x="35" y="18"/>
                  <a:pt x="35" y="0"/>
                </a:cubicBezTo>
              </a:path>
            </a:pathLst>
          </a:custGeom>
          <a:noFill/>
          <a:ln w="9525">
            <a:solidFill>
              <a:schemeClr val="tx1"/>
            </a:solidFill>
            <a:round/>
            <a:headEnd/>
            <a:tailEnd/>
          </a:ln>
          <a:effectLst/>
        </p:spPr>
        <p:txBody>
          <a:bodyPr/>
          <a:lstStyle/>
          <a:p>
            <a:endParaRPr lang="fr-CA"/>
          </a:p>
        </p:txBody>
      </p:sp>
      <p:sp>
        <p:nvSpPr>
          <p:cNvPr id="116784" name="Freeform 48"/>
          <p:cNvSpPr>
            <a:spLocks/>
          </p:cNvSpPr>
          <p:nvPr/>
        </p:nvSpPr>
        <p:spPr bwMode="auto">
          <a:xfrm>
            <a:off x="2881313" y="4244975"/>
            <a:ext cx="120650" cy="171450"/>
          </a:xfrm>
          <a:custGeom>
            <a:avLst/>
            <a:gdLst/>
            <a:ahLst/>
            <a:cxnLst>
              <a:cxn ang="0">
                <a:pos x="0" y="108"/>
              </a:cxn>
              <a:cxn ang="0">
                <a:pos x="11" y="65"/>
              </a:cxn>
              <a:cxn ang="0">
                <a:pos x="43" y="54"/>
              </a:cxn>
              <a:cxn ang="0">
                <a:pos x="76" y="0"/>
              </a:cxn>
            </a:cxnLst>
            <a:rect l="0" t="0" r="r" b="b"/>
            <a:pathLst>
              <a:path w="76" h="108">
                <a:moveTo>
                  <a:pt x="0" y="108"/>
                </a:moveTo>
                <a:cubicBezTo>
                  <a:pt x="4" y="94"/>
                  <a:pt x="2" y="77"/>
                  <a:pt x="11" y="65"/>
                </a:cubicBezTo>
                <a:cubicBezTo>
                  <a:pt x="18" y="56"/>
                  <a:pt x="34" y="61"/>
                  <a:pt x="43" y="54"/>
                </a:cubicBezTo>
                <a:cubicBezTo>
                  <a:pt x="53" y="46"/>
                  <a:pt x="69" y="14"/>
                  <a:pt x="76" y="0"/>
                </a:cubicBezTo>
              </a:path>
            </a:pathLst>
          </a:custGeom>
          <a:noFill/>
          <a:ln w="9525">
            <a:solidFill>
              <a:schemeClr val="tx1"/>
            </a:solidFill>
            <a:round/>
            <a:headEnd/>
            <a:tailEnd/>
          </a:ln>
          <a:effectLst/>
        </p:spPr>
        <p:txBody>
          <a:bodyPr/>
          <a:lstStyle/>
          <a:p>
            <a:endParaRPr lang="fr-CA"/>
          </a:p>
        </p:txBody>
      </p:sp>
      <p:sp>
        <p:nvSpPr>
          <p:cNvPr id="116785" name="Line 49"/>
          <p:cNvSpPr>
            <a:spLocks noChangeShapeType="1"/>
          </p:cNvSpPr>
          <p:nvPr/>
        </p:nvSpPr>
        <p:spPr bwMode="auto">
          <a:xfrm>
            <a:off x="900113" y="4797425"/>
            <a:ext cx="576262" cy="0"/>
          </a:xfrm>
          <a:prstGeom prst="line">
            <a:avLst/>
          </a:prstGeom>
          <a:noFill/>
          <a:ln w="38100">
            <a:solidFill>
              <a:schemeClr val="tx1"/>
            </a:solidFill>
            <a:round/>
            <a:headEnd type="stealth" w="med" len="med"/>
            <a:tailEnd/>
          </a:ln>
          <a:effectLst/>
        </p:spPr>
        <p:txBody>
          <a:bodyPr/>
          <a:lstStyle/>
          <a:p>
            <a:endParaRPr lang="fr-CA"/>
          </a:p>
        </p:txBody>
      </p:sp>
      <p:sp>
        <p:nvSpPr>
          <p:cNvPr id="116786" name="Rectangle 50"/>
          <p:cNvSpPr>
            <a:spLocks noChangeArrowheads="1"/>
          </p:cNvSpPr>
          <p:nvPr/>
        </p:nvSpPr>
        <p:spPr bwMode="auto">
          <a:xfrm>
            <a:off x="4787900" y="5805488"/>
            <a:ext cx="1223963"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787" name="Line 51"/>
          <p:cNvSpPr>
            <a:spLocks noChangeShapeType="1"/>
          </p:cNvSpPr>
          <p:nvPr/>
        </p:nvSpPr>
        <p:spPr bwMode="auto">
          <a:xfrm rot="21211560" flipV="1">
            <a:off x="7239000" y="4868863"/>
            <a:ext cx="288925" cy="427037"/>
          </a:xfrm>
          <a:prstGeom prst="line">
            <a:avLst/>
          </a:prstGeom>
          <a:noFill/>
          <a:ln w="76200">
            <a:solidFill>
              <a:srgbClr val="3366FF"/>
            </a:solidFill>
            <a:round/>
            <a:headEnd/>
            <a:tailEnd/>
          </a:ln>
          <a:effectLst/>
        </p:spPr>
        <p:txBody>
          <a:bodyPr/>
          <a:lstStyle/>
          <a:p>
            <a:endParaRPr lang="fr-CA"/>
          </a:p>
        </p:txBody>
      </p:sp>
      <p:sp>
        <p:nvSpPr>
          <p:cNvPr id="116788" name="Line 52"/>
          <p:cNvSpPr>
            <a:spLocks noChangeShapeType="1"/>
          </p:cNvSpPr>
          <p:nvPr/>
        </p:nvSpPr>
        <p:spPr bwMode="auto">
          <a:xfrm rot="2368465">
            <a:off x="7316788" y="5233988"/>
            <a:ext cx="206375" cy="576262"/>
          </a:xfrm>
          <a:prstGeom prst="line">
            <a:avLst/>
          </a:prstGeom>
          <a:noFill/>
          <a:ln w="88900">
            <a:solidFill>
              <a:srgbClr val="00FF00"/>
            </a:solidFill>
            <a:round/>
            <a:headEnd/>
            <a:tailEnd/>
          </a:ln>
          <a:effectLst/>
        </p:spPr>
        <p:txBody>
          <a:bodyPr/>
          <a:lstStyle/>
          <a:p>
            <a:endParaRPr lang="fr-CA"/>
          </a:p>
        </p:txBody>
      </p:sp>
      <p:sp>
        <p:nvSpPr>
          <p:cNvPr id="116789" name="Line 53"/>
          <p:cNvSpPr>
            <a:spLocks noChangeShapeType="1"/>
          </p:cNvSpPr>
          <p:nvPr/>
        </p:nvSpPr>
        <p:spPr bwMode="auto">
          <a:xfrm>
            <a:off x="7526338" y="4870450"/>
            <a:ext cx="501650" cy="142875"/>
          </a:xfrm>
          <a:prstGeom prst="line">
            <a:avLst/>
          </a:prstGeom>
          <a:noFill/>
          <a:ln w="76200">
            <a:solidFill>
              <a:srgbClr val="00FF00"/>
            </a:solidFill>
            <a:round/>
            <a:headEnd/>
            <a:tailEnd/>
          </a:ln>
          <a:effectLst/>
        </p:spPr>
        <p:txBody>
          <a:bodyPr/>
          <a:lstStyle/>
          <a:p>
            <a:endParaRPr lang="fr-CA"/>
          </a:p>
        </p:txBody>
      </p:sp>
      <p:sp>
        <p:nvSpPr>
          <p:cNvPr id="116790" name="Oval 54"/>
          <p:cNvSpPr>
            <a:spLocks noChangeAspect="1" noChangeArrowheads="1"/>
          </p:cNvSpPr>
          <p:nvPr/>
        </p:nvSpPr>
        <p:spPr bwMode="auto">
          <a:xfrm>
            <a:off x="7324725" y="4365625"/>
            <a:ext cx="346075" cy="346075"/>
          </a:xfrm>
          <a:prstGeom prst="ellipse">
            <a:avLst/>
          </a:prstGeom>
          <a:solidFill>
            <a:srgbClr val="FF0000"/>
          </a:solidFill>
          <a:ln w="9525">
            <a:solidFill>
              <a:schemeClr val="tx1"/>
            </a:solidFill>
            <a:round/>
            <a:headEnd/>
            <a:tailEnd/>
          </a:ln>
          <a:effectLst/>
        </p:spPr>
        <p:txBody>
          <a:bodyPr wrap="none" anchor="ctr"/>
          <a:lstStyle/>
          <a:p>
            <a:pPr algn="ctr"/>
            <a:endParaRPr lang="fr-CA">
              <a:latin typeface="Arial" charset="0"/>
            </a:endParaRPr>
          </a:p>
        </p:txBody>
      </p:sp>
      <p:sp>
        <p:nvSpPr>
          <p:cNvPr id="116791" name="Line 55"/>
          <p:cNvSpPr>
            <a:spLocks noChangeShapeType="1"/>
          </p:cNvSpPr>
          <p:nvPr/>
        </p:nvSpPr>
        <p:spPr bwMode="auto">
          <a:xfrm rot="-1761172">
            <a:off x="7689850" y="5281613"/>
            <a:ext cx="250825" cy="615950"/>
          </a:xfrm>
          <a:prstGeom prst="line">
            <a:avLst/>
          </a:prstGeom>
          <a:noFill/>
          <a:ln w="88900">
            <a:solidFill>
              <a:srgbClr val="0000FF"/>
            </a:solidFill>
            <a:round/>
            <a:headEnd/>
            <a:tailEnd/>
          </a:ln>
          <a:effectLst/>
        </p:spPr>
        <p:txBody>
          <a:bodyPr/>
          <a:lstStyle/>
          <a:p>
            <a:endParaRPr lang="fr-CA"/>
          </a:p>
        </p:txBody>
      </p:sp>
      <p:sp>
        <p:nvSpPr>
          <p:cNvPr id="116792" name="Freeform 56"/>
          <p:cNvSpPr>
            <a:spLocks/>
          </p:cNvSpPr>
          <p:nvPr/>
        </p:nvSpPr>
        <p:spPr bwMode="auto">
          <a:xfrm>
            <a:off x="7418388" y="4581525"/>
            <a:ext cx="155575" cy="114300"/>
          </a:xfrm>
          <a:custGeom>
            <a:avLst/>
            <a:gdLst/>
            <a:ahLst/>
            <a:cxnLst>
              <a:cxn ang="0">
                <a:pos x="0" y="11"/>
              </a:cxn>
              <a:cxn ang="0">
                <a:pos x="76" y="54"/>
              </a:cxn>
              <a:cxn ang="0">
                <a:pos x="98" y="0"/>
              </a:cxn>
            </a:cxnLst>
            <a:rect l="0" t="0" r="r" b="b"/>
            <a:pathLst>
              <a:path w="98" h="72">
                <a:moveTo>
                  <a:pt x="0" y="11"/>
                </a:moveTo>
                <a:cubicBezTo>
                  <a:pt x="17" y="61"/>
                  <a:pt x="24" y="72"/>
                  <a:pt x="76" y="54"/>
                </a:cubicBezTo>
                <a:cubicBezTo>
                  <a:pt x="90" y="14"/>
                  <a:pt x="82" y="32"/>
                  <a:pt x="98" y="0"/>
                </a:cubicBezTo>
              </a:path>
            </a:pathLst>
          </a:custGeom>
          <a:noFill/>
          <a:ln w="9525">
            <a:solidFill>
              <a:schemeClr val="tx1"/>
            </a:solidFill>
            <a:round/>
            <a:headEnd/>
            <a:tailEnd/>
          </a:ln>
          <a:effectLst/>
        </p:spPr>
        <p:txBody>
          <a:bodyPr/>
          <a:lstStyle/>
          <a:p>
            <a:endParaRPr lang="fr-CA"/>
          </a:p>
        </p:txBody>
      </p:sp>
      <p:sp>
        <p:nvSpPr>
          <p:cNvPr id="116793" name="Line 57"/>
          <p:cNvSpPr>
            <a:spLocks noChangeShapeType="1"/>
          </p:cNvSpPr>
          <p:nvPr/>
        </p:nvSpPr>
        <p:spPr bwMode="auto">
          <a:xfrm>
            <a:off x="7812088" y="5229225"/>
            <a:ext cx="504825" cy="0"/>
          </a:xfrm>
          <a:prstGeom prst="line">
            <a:avLst/>
          </a:prstGeom>
          <a:noFill/>
          <a:ln w="38100">
            <a:solidFill>
              <a:schemeClr val="tx1"/>
            </a:solidFill>
            <a:round/>
            <a:headEnd/>
            <a:tailEnd type="stealth" w="med" len="med"/>
          </a:ln>
          <a:effectLst/>
        </p:spPr>
        <p:txBody>
          <a:bodyPr/>
          <a:lstStyle/>
          <a:p>
            <a:endParaRPr lang="fr-CA"/>
          </a:p>
        </p:txBody>
      </p:sp>
      <p:sp>
        <p:nvSpPr>
          <p:cNvPr id="116794" name="Freeform 58"/>
          <p:cNvSpPr>
            <a:spLocks/>
          </p:cNvSpPr>
          <p:nvPr/>
        </p:nvSpPr>
        <p:spPr bwMode="auto">
          <a:xfrm>
            <a:off x="6953250" y="3675063"/>
            <a:ext cx="120650" cy="68262"/>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5" name="Freeform 59"/>
          <p:cNvSpPr>
            <a:spLocks/>
          </p:cNvSpPr>
          <p:nvPr/>
        </p:nvSpPr>
        <p:spPr bwMode="auto">
          <a:xfrm rot="3424960">
            <a:off x="6993732" y="3960018"/>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6" name="Freeform 60"/>
          <p:cNvSpPr>
            <a:spLocks/>
          </p:cNvSpPr>
          <p:nvPr/>
        </p:nvSpPr>
        <p:spPr bwMode="auto">
          <a:xfrm rot="3424960">
            <a:off x="6490494" y="3526632"/>
            <a:ext cx="120650" cy="68262"/>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7" name="Freeform 61"/>
          <p:cNvSpPr>
            <a:spLocks/>
          </p:cNvSpPr>
          <p:nvPr/>
        </p:nvSpPr>
        <p:spPr bwMode="auto">
          <a:xfrm rot="7835958">
            <a:off x="6565107" y="4247356"/>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8" name="Freeform 62"/>
          <p:cNvSpPr>
            <a:spLocks/>
          </p:cNvSpPr>
          <p:nvPr/>
        </p:nvSpPr>
        <p:spPr bwMode="auto">
          <a:xfrm rot="4542328">
            <a:off x="6850857" y="4198143"/>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799" name="Freeform 63"/>
          <p:cNvSpPr>
            <a:spLocks/>
          </p:cNvSpPr>
          <p:nvPr/>
        </p:nvSpPr>
        <p:spPr bwMode="auto">
          <a:xfrm>
            <a:off x="6310313" y="4175125"/>
            <a:ext cx="107950" cy="90488"/>
          </a:xfrm>
          <a:custGeom>
            <a:avLst/>
            <a:gdLst/>
            <a:ahLst/>
            <a:cxnLst>
              <a:cxn ang="0">
                <a:pos x="68" y="0"/>
              </a:cxn>
              <a:cxn ang="0">
                <a:pos x="35" y="22"/>
              </a:cxn>
              <a:cxn ang="0">
                <a:pos x="3" y="54"/>
              </a:cxn>
            </a:cxnLst>
            <a:rect l="0" t="0" r="r" b="b"/>
            <a:pathLst>
              <a:path w="68" h="57">
                <a:moveTo>
                  <a:pt x="68" y="0"/>
                </a:moveTo>
                <a:cubicBezTo>
                  <a:pt x="57" y="7"/>
                  <a:pt x="44" y="13"/>
                  <a:pt x="35" y="22"/>
                </a:cubicBezTo>
                <a:cubicBezTo>
                  <a:pt x="0" y="57"/>
                  <a:pt x="30" y="54"/>
                  <a:pt x="3" y="54"/>
                </a:cubicBezTo>
              </a:path>
            </a:pathLst>
          </a:custGeom>
          <a:noFill/>
          <a:ln w="63500">
            <a:solidFill>
              <a:srgbClr val="FFFF00"/>
            </a:solidFill>
            <a:round/>
            <a:headEnd/>
            <a:tailEnd/>
          </a:ln>
          <a:effectLst/>
        </p:spPr>
        <p:txBody>
          <a:bodyPr/>
          <a:lstStyle/>
          <a:p>
            <a:endParaRPr lang="fr-CA"/>
          </a:p>
        </p:txBody>
      </p:sp>
      <p:sp>
        <p:nvSpPr>
          <p:cNvPr id="116800" name="Freeform 64"/>
          <p:cNvSpPr>
            <a:spLocks/>
          </p:cNvSpPr>
          <p:nvPr/>
        </p:nvSpPr>
        <p:spPr bwMode="auto">
          <a:xfrm rot="-2546677" flipH="1" flipV="1">
            <a:off x="6300788" y="3644900"/>
            <a:ext cx="73025" cy="1444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801" name="Freeform 65"/>
          <p:cNvSpPr>
            <a:spLocks/>
          </p:cNvSpPr>
          <p:nvPr/>
        </p:nvSpPr>
        <p:spPr bwMode="auto">
          <a:xfrm rot="1251235">
            <a:off x="6156325" y="3886200"/>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802" name="Freeform 66"/>
          <p:cNvSpPr>
            <a:spLocks/>
          </p:cNvSpPr>
          <p:nvPr/>
        </p:nvSpPr>
        <p:spPr bwMode="auto">
          <a:xfrm rot="-2645813">
            <a:off x="6732588" y="3505200"/>
            <a:ext cx="120650" cy="68263"/>
          </a:xfrm>
          <a:custGeom>
            <a:avLst/>
            <a:gdLst/>
            <a:ahLst/>
            <a:cxnLst>
              <a:cxn ang="0">
                <a:pos x="0" y="43"/>
              </a:cxn>
              <a:cxn ang="0">
                <a:pos x="76" y="0"/>
              </a:cxn>
            </a:cxnLst>
            <a:rect l="0" t="0" r="r" b="b"/>
            <a:pathLst>
              <a:path w="76" h="43">
                <a:moveTo>
                  <a:pt x="0" y="43"/>
                </a:moveTo>
                <a:cubicBezTo>
                  <a:pt x="30" y="33"/>
                  <a:pt x="53" y="23"/>
                  <a:pt x="76" y="0"/>
                </a:cubicBezTo>
              </a:path>
            </a:pathLst>
          </a:custGeom>
          <a:noFill/>
          <a:ln w="63500">
            <a:solidFill>
              <a:srgbClr val="FFFF00"/>
            </a:solidFill>
            <a:round/>
            <a:headEnd/>
            <a:tailEnd/>
          </a:ln>
          <a:effectLst/>
        </p:spPr>
        <p:txBody>
          <a:bodyPr/>
          <a:lstStyle/>
          <a:p>
            <a:endParaRPr lang="fr-CA"/>
          </a:p>
        </p:txBody>
      </p:sp>
      <p:sp>
        <p:nvSpPr>
          <p:cNvPr id="116803" name="Arc 67"/>
          <p:cNvSpPr>
            <a:spLocks/>
          </p:cNvSpPr>
          <p:nvPr/>
        </p:nvSpPr>
        <p:spPr bwMode="auto">
          <a:xfrm flipH="1">
            <a:off x="3059113" y="1412875"/>
            <a:ext cx="792162" cy="11525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type="stealth" w="med" len="med"/>
            <a:tailEnd/>
          </a:ln>
          <a:effectLst/>
        </p:spPr>
        <p:txBody>
          <a:bodyPr wrap="none" anchor="ctr"/>
          <a:lstStyle/>
          <a:p>
            <a:endParaRPr lang="fr-CA"/>
          </a:p>
        </p:txBody>
      </p:sp>
      <p:sp>
        <p:nvSpPr>
          <p:cNvPr id="116804" name="Line 68"/>
          <p:cNvSpPr>
            <a:spLocks noChangeShapeType="1"/>
          </p:cNvSpPr>
          <p:nvPr/>
        </p:nvSpPr>
        <p:spPr bwMode="auto">
          <a:xfrm>
            <a:off x="2771775" y="4868863"/>
            <a:ext cx="0" cy="576262"/>
          </a:xfrm>
          <a:prstGeom prst="line">
            <a:avLst/>
          </a:prstGeom>
          <a:noFill/>
          <a:ln w="190500">
            <a:solidFill>
              <a:srgbClr val="FFFF00"/>
            </a:solidFill>
            <a:round/>
            <a:headEnd/>
            <a:tailEnd/>
          </a:ln>
          <a:effectLst/>
        </p:spPr>
        <p:txBody>
          <a:bodyPr/>
          <a:lstStyle/>
          <a:p>
            <a:endParaRPr lang="fr-CA"/>
          </a:p>
        </p:txBody>
      </p:sp>
      <p:sp>
        <p:nvSpPr>
          <p:cNvPr id="116805" name="Line 69"/>
          <p:cNvSpPr>
            <a:spLocks noChangeShapeType="1"/>
          </p:cNvSpPr>
          <p:nvPr/>
        </p:nvSpPr>
        <p:spPr bwMode="auto">
          <a:xfrm flipH="1">
            <a:off x="7524750" y="4797425"/>
            <a:ext cx="1588" cy="647700"/>
          </a:xfrm>
          <a:prstGeom prst="line">
            <a:avLst/>
          </a:prstGeom>
          <a:noFill/>
          <a:ln w="190500">
            <a:solidFill>
              <a:srgbClr val="FFFF00"/>
            </a:solidFill>
            <a:round/>
            <a:headEnd/>
            <a:tailEnd/>
          </a:ln>
          <a:effectLst/>
        </p:spPr>
        <p:txBody>
          <a:bodyPr/>
          <a:lstStyle/>
          <a:p>
            <a:endParaRPr lang="fr-CA"/>
          </a:p>
        </p:txBody>
      </p:sp>
      <p:sp>
        <p:nvSpPr>
          <p:cNvPr id="116806" name="Rectangle 70"/>
          <p:cNvSpPr>
            <a:spLocks noChangeArrowheads="1"/>
          </p:cNvSpPr>
          <p:nvPr/>
        </p:nvSpPr>
        <p:spPr bwMode="auto">
          <a:xfrm>
            <a:off x="7092950" y="5805488"/>
            <a:ext cx="1223963" cy="647700"/>
          </a:xfrm>
          <a:prstGeom prst="rect">
            <a:avLst/>
          </a:prstGeom>
          <a:solidFill>
            <a:srgbClr val="66FF33"/>
          </a:solidFill>
          <a:ln w="9525">
            <a:solidFill>
              <a:schemeClr val="tx1"/>
            </a:solidFill>
            <a:miter lim="800000"/>
            <a:headEnd/>
            <a:tailEnd/>
          </a:ln>
          <a:effectLst/>
        </p:spPr>
        <p:txBody>
          <a:bodyPr wrap="none" anchor="ctr"/>
          <a:lstStyle/>
          <a:p>
            <a:endParaRPr lang="fr-CA"/>
          </a:p>
        </p:txBody>
      </p:sp>
      <p:sp>
        <p:nvSpPr>
          <p:cNvPr id="116807" name="Rectangle 71"/>
          <p:cNvSpPr>
            <a:spLocks noChangeArrowheads="1"/>
          </p:cNvSpPr>
          <p:nvPr/>
        </p:nvSpPr>
        <p:spPr bwMode="auto">
          <a:xfrm>
            <a:off x="2773363" y="333375"/>
            <a:ext cx="3671887" cy="3024188"/>
          </a:xfrm>
          <a:prstGeom prst="rect">
            <a:avLst/>
          </a:prstGeom>
          <a:noFill/>
          <a:ln w="63500">
            <a:solidFill>
              <a:schemeClr val="bg1"/>
            </a:solidFill>
            <a:miter lim="800000"/>
            <a:headEnd/>
            <a:tailEnd/>
          </a:ln>
          <a:effectLst/>
        </p:spPr>
        <p:txBody>
          <a:bodyPr wrap="none" anchor="ctr"/>
          <a:lstStyle/>
          <a:p>
            <a:endParaRPr lang="fr-CA"/>
          </a:p>
        </p:txBody>
      </p:sp>
      <p:sp>
        <p:nvSpPr>
          <p:cNvPr id="116808" name="Arc 72"/>
          <p:cNvSpPr>
            <a:spLocks/>
          </p:cNvSpPr>
          <p:nvPr/>
        </p:nvSpPr>
        <p:spPr bwMode="auto">
          <a:xfrm rot="-1312566">
            <a:off x="5373688" y="5300663"/>
            <a:ext cx="1692275" cy="6477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tx1"/>
            </a:solidFill>
            <a:round/>
            <a:headEnd/>
            <a:tailEnd type="stealth" w="med" len="med"/>
          </a:ln>
          <a:effectLst/>
        </p:spPr>
        <p:txBody>
          <a:bodyPr wrap="none" anchor="ctr"/>
          <a:lstStyle/>
          <a:p>
            <a:endParaRPr lang="fr-CA"/>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32656"/>
            <a:ext cx="7772400" cy="1143000"/>
          </a:xfrm>
        </p:spPr>
        <p:txBody>
          <a:bodyPr/>
          <a:lstStyle/>
          <a:p>
            <a:pPr eaLnBrk="1" hangingPunct="1"/>
            <a:r>
              <a:rPr lang="pt-BR" sz="4000" dirty="0" err="1" smtClean="0">
                <a:latin typeface="Arial Unicode MS" pitchFamily="34" charset="-128"/>
              </a:rPr>
              <a:t>Why</a:t>
            </a:r>
            <a:r>
              <a:rPr lang="pt-BR" sz="4000" dirty="0" smtClean="0">
                <a:latin typeface="Arial Unicode MS" pitchFamily="34" charset="-128"/>
              </a:rPr>
              <a:t> </a:t>
            </a:r>
            <a:r>
              <a:rPr lang="pt-BR" sz="4000" dirty="0" err="1" smtClean="0">
                <a:latin typeface="Arial Unicode MS" pitchFamily="34" charset="-128"/>
              </a:rPr>
              <a:t>Apple’s</a:t>
            </a:r>
            <a:r>
              <a:rPr lang="pt-BR" sz="4000" dirty="0" smtClean="0">
                <a:latin typeface="Arial Unicode MS" pitchFamily="34" charset="-128"/>
              </a:rPr>
              <a:t> </a:t>
            </a:r>
            <a:r>
              <a:rPr lang="pt-BR" sz="4000" dirty="0" err="1" smtClean="0">
                <a:latin typeface="Arial Unicode MS" pitchFamily="34" charset="-128"/>
              </a:rPr>
              <a:t>Friends</a:t>
            </a:r>
            <a:r>
              <a:rPr lang="pt-BR" sz="4000" dirty="0" smtClean="0">
                <a:latin typeface="Arial Unicode MS" pitchFamily="34" charset="-128"/>
              </a:rPr>
              <a:t/>
            </a:r>
            <a:br>
              <a:rPr lang="pt-BR" sz="4000" dirty="0" smtClean="0">
                <a:latin typeface="Arial Unicode MS" pitchFamily="34" charset="-128"/>
              </a:rPr>
            </a:br>
            <a:r>
              <a:rPr lang="pt-BR" sz="4000" dirty="0" err="1" smtClean="0">
                <a:latin typeface="Arial Unicode MS" pitchFamily="34" charset="-128"/>
              </a:rPr>
              <a:t>was</a:t>
            </a:r>
            <a:r>
              <a:rPr lang="pt-BR" sz="4000" dirty="0" smtClean="0">
                <a:latin typeface="Arial Unicode MS" pitchFamily="34" charset="-128"/>
              </a:rPr>
              <a:t> </a:t>
            </a:r>
            <a:r>
              <a:rPr lang="pt-BR" sz="4000" dirty="0" err="1" smtClean="0">
                <a:latin typeface="Arial Unicode MS" pitchFamily="34" charset="-128"/>
              </a:rPr>
              <a:t>created</a:t>
            </a:r>
            <a:r>
              <a:rPr lang="pt-BR" sz="4000" dirty="0" smtClean="0">
                <a:latin typeface="Arial Unicode MS" pitchFamily="34" charset="-128"/>
              </a:rPr>
              <a:t>?</a:t>
            </a:r>
          </a:p>
        </p:txBody>
      </p:sp>
      <p:sp>
        <p:nvSpPr>
          <p:cNvPr id="5123" name="Rectangle 3"/>
          <p:cNvSpPr>
            <a:spLocks noGrp="1" noChangeArrowheads="1"/>
          </p:cNvSpPr>
          <p:nvPr>
            <p:ph type="body" idx="1"/>
          </p:nvPr>
        </p:nvSpPr>
        <p:spPr>
          <a:xfrm>
            <a:off x="251520" y="1556792"/>
            <a:ext cx="8892480" cy="4114800"/>
          </a:xfrm>
        </p:spPr>
        <p:txBody>
          <a:bodyPr/>
          <a:lstStyle/>
          <a:p>
            <a:pPr eaLnBrk="1" hangingPunct="1">
              <a:lnSpc>
                <a:spcPct val="90000"/>
              </a:lnSpc>
              <a:buFontTx/>
              <a:buNone/>
            </a:pPr>
            <a:endParaRPr lang="pt-BR" sz="1000" dirty="0" smtClean="0">
              <a:latin typeface="Arial" charset="0"/>
            </a:endParaRPr>
          </a:p>
          <a:p>
            <a:pPr eaLnBrk="1" hangingPunct="1">
              <a:lnSpc>
                <a:spcPct val="90000"/>
              </a:lnSpc>
            </a:pPr>
            <a:r>
              <a:rPr lang="pt-BR" sz="2800" dirty="0" err="1" smtClean="0">
                <a:latin typeface="Arial" charset="0"/>
              </a:rPr>
              <a:t>Zippy’s</a:t>
            </a:r>
            <a:r>
              <a:rPr lang="pt-BR" sz="2800" dirty="0" smtClean="0">
                <a:latin typeface="Arial" charset="0"/>
              </a:rPr>
              <a:t> </a:t>
            </a:r>
            <a:r>
              <a:rPr lang="pt-BR" sz="2800" dirty="0" err="1" smtClean="0">
                <a:latin typeface="Arial" charset="0"/>
              </a:rPr>
              <a:t>Friends</a:t>
            </a:r>
            <a:r>
              <a:rPr lang="pt-BR" sz="2800" dirty="0" smtClean="0">
                <a:latin typeface="Arial" charset="0"/>
              </a:rPr>
              <a:t> </a:t>
            </a:r>
            <a:r>
              <a:rPr lang="pt-BR" sz="2800" dirty="0" err="1" smtClean="0">
                <a:latin typeface="Arial" charset="0"/>
              </a:rPr>
              <a:t>was</a:t>
            </a:r>
            <a:r>
              <a:rPr lang="pt-BR" sz="2800" dirty="0" smtClean="0">
                <a:latin typeface="Arial" charset="0"/>
              </a:rPr>
              <a:t> </a:t>
            </a:r>
            <a:r>
              <a:rPr lang="pt-BR" sz="2800" dirty="0" err="1" smtClean="0">
                <a:latin typeface="Arial" charset="0"/>
              </a:rPr>
              <a:t>making</a:t>
            </a:r>
            <a:r>
              <a:rPr lang="pt-BR" sz="2800" dirty="0" smtClean="0">
                <a:latin typeface="Arial" charset="0"/>
              </a:rPr>
              <a:t> a big </a:t>
            </a:r>
            <a:r>
              <a:rPr lang="pt-BR" sz="2800" dirty="0" err="1" smtClean="0">
                <a:latin typeface="Arial" charset="0"/>
              </a:rPr>
              <a:t>impact</a:t>
            </a:r>
            <a:r>
              <a:rPr lang="pt-BR" sz="2800" dirty="0" smtClean="0">
                <a:latin typeface="Arial" charset="0"/>
              </a:rPr>
              <a:t> </a:t>
            </a:r>
            <a:r>
              <a:rPr lang="pt-BR" sz="2800" dirty="0" err="1" smtClean="0">
                <a:latin typeface="Arial" charset="0"/>
              </a:rPr>
              <a:t>on</a:t>
            </a:r>
            <a:r>
              <a:rPr lang="pt-BR" sz="2800" dirty="0" smtClean="0">
                <a:latin typeface="Arial" charset="0"/>
              </a:rPr>
              <a:t> </a:t>
            </a:r>
            <a:r>
              <a:rPr lang="pt-BR" sz="2800" dirty="0" err="1" smtClean="0">
                <a:latin typeface="Arial" charset="0"/>
              </a:rPr>
              <a:t>children´s</a:t>
            </a:r>
            <a:r>
              <a:rPr lang="pt-BR" sz="2800" dirty="0" smtClean="0">
                <a:latin typeface="Arial" charset="0"/>
              </a:rPr>
              <a:t> </a:t>
            </a:r>
            <a:r>
              <a:rPr lang="pt-BR" sz="2800" dirty="0" err="1" smtClean="0">
                <a:latin typeface="Arial" charset="0"/>
              </a:rPr>
              <a:t>emotional</a:t>
            </a:r>
            <a:r>
              <a:rPr lang="pt-BR" sz="2800" dirty="0" smtClean="0">
                <a:latin typeface="Arial" charset="0"/>
              </a:rPr>
              <a:t> </a:t>
            </a:r>
            <a:r>
              <a:rPr lang="pt-BR" sz="2800" dirty="0" err="1" smtClean="0">
                <a:latin typeface="Arial" charset="0"/>
              </a:rPr>
              <a:t>and</a:t>
            </a:r>
            <a:r>
              <a:rPr lang="pt-BR" sz="2800" dirty="0" smtClean="0">
                <a:latin typeface="Arial" charset="0"/>
              </a:rPr>
              <a:t> social </a:t>
            </a:r>
            <a:r>
              <a:rPr lang="pt-BR" sz="2800" dirty="0" err="1" smtClean="0">
                <a:latin typeface="Arial" charset="0"/>
              </a:rPr>
              <a:t>skills</a:t>
            </a:r>
            <a:endParaRPr lang="pt-BR" sz="2800" dirty="0" smtClean="0">
              <a:latin typeface="Arial" charset="0"/>
            </a:endParaRPr>
          </a:p>
          <a:p>
            <a:pPr eaLnBrk="1" hangingPunct="1">
              <a:lnSpc>
                <a:spcPct val="90000"/>
              </a:lnSpc>
              <a:buFontTx/>
              <a:buNone/>
            </a:pPr>
            <a:endParaRPr lang="pt-BR" sz="1000" dirty="0" smtClean="0">
              <a:latin typeface="Arial" charset="0"/>
            </a:endParaRPr>
          </a:p>
          <a:p>
            <a:pPr eaLnBrk="1" hangingPunct="1">
              <a:lnSpc>
                <a:spcPct val="90000"/>
              </a:lnSpc>
            </a:pPr>
            <a:r>
              <a:rPr lang="pt-BR" sz="2800" dirty="0" err="1" smtClean="0">
                <a:latin typeface="Arial" charset="0"/>
              </a:rPr>
              <a:t>Zippy’s</a:t>
            </a:r>
            <a:r>
              <a:rPr lang="pt-BR" sz="2800" dirty="0" smtClean="0">
                <a:latin typeface="Arial" charset="0"/>
              </a:rPr>
              <a:t> </a:t>
            </a:r>
            <a:r>
              <a:rPr lang="pt-BR" sz="2800" dirty="0" err="1" smtClean="0">
                <a:latin typeface="Arial" charset="0"/>
              </a:rPr>
              <a:t>Friends</a:t>
            </a:r>
            <a:r>
              <a:rPr lang="pt-BR" sz="2800" dirty="0" smtClean="0">
                <a:latin typeface="Arial" charset="0"/>
              </a:rPr>
              <a:t> </a:t>
            </a:r>
            <a:r>
              <a:rPr lang="pt-BR" sz="2800" dirty="0" err="1" smtClean="0">
                <a:latin typeface="Arial" charset="0"/>
              </a:rPr>
              <a:t>teachers</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Zipped</a:t>
            </a:r>
            <a:r>
              <a:rPr lang="pt-BR" sz="2800" dirty="0" smtClean="0">
                <a:latin typeface="Arial" charset="0"/>
              </a:rPr>
              <a:t>”</a:t>
            </a:r>
          </a:p>
          <a:p>
            <a:pPr marL="717550" indent="-358775" eaLnBrk="1" hangingPunct="1">
              <a:lnSpc>
                <a:spcPct val="90000"/>
              </a:lnSpc>
            </a:pPr>
            <a:r>
              <a:rPr lang="pt-BR" sz="2300" dirty="0" err="1" smtClean="0">
                <a:latin typeface="Arial" charset="0"/>
              </a:rPr>
              <a:t>developed</a:t>
            </a:r>
            <a:r>
              <a:rPr lang="pt-BR" sz="2300" dirty="0" smtClean="0">
                <a:latin typeface="Arial" charset="0"/>
              </a:rPr>
              <a:t> </a:t>
            </a:r>
            <a:r>
              <a:rPr lang="pt-BR" sz="2300" dirty="0" err="1" smtClean="0">
                <a:latin typeface="Arial" charset="0"/>
              </a:rPr>
              <a:t>their</a:t>
            </a:r>
            <a:r>
              <a:rPr lang="pt-BR" sz="2300" dirty="0" smtClean="0">
                <a:latin typeface="Arial" charset="0"/>
              </a:rPr>
              <a:t> </a:t>
            </a:r>
            <a:r>
              <a:rPr lang="pt-BR" sz="2300" dirty="0" err="1" smtClean="0">
                <a:latin typeface="Arial" charset="0"/>
              </a:rPr>
              <a:t>own</a:t>
            </a:r>
            <a:r>
              <a:rPr lang="pt-BR" sz="2300" dirty="0" smtClean="0">
                <a:latin typeface="Arial" charset="0"/>
              </a:rPr>
              <a:t> </a:t>
            </a:r>
            <a:r>
              <a:rPr lang="pt-BR" sz="2300" dirty="0" err="1" smtClean="0">
                <a:latin typeface="Arial" charset="0"/>
              </a:rPr>
              <a:t>emotional</a:t>
            </a:r>
            <a:r>
              <a:rPr lang="pt-BR" sz="2300" dirty="0" smtClean="0">
                <a:latin typeface="Arial" charset="0"/>
              </a:rPr>
              <a:t> </a:t>
            </a:r>
            <a:r>
              <a:rPr lang="pt-BR" sz="2300" dirty="0" err="1" smtClean="0">
                <a:latin typeface="Arial" charset="0"/>
              </a:rPr>
              <a:t>and</a:t>
            </a:r>
            <a:r>
              <a:rPr lang="pt-BR" sz="2300" dirty="0" smtClean="0">
                <a:latin typeface="Arial" charset="0"/>
              </a:rPr>
              <a:t> social </a:t>
            </a:r>
            <a:r>
              <a:rPr lang="pt-BR" sz="2300" dirty="0" err="1" smtClean="0">
                <a:latin typeface="Arial" charset="0"/>
              </a:rPr>
              <a:t>skills</a:t>
            </a:r>
            <a:endParaRPr lang="pt-BR" sz="2300" dirty="0" smtClean="0">
              <a:latin typeface="Arial" charset="0"/>
            </a:endParaRPr>
          </a:p>
          <a:p>
            <a:pPr marL="717550" indent="-358775" eaLnBrk="1" hangingPunct="1">
              <a:lnSpc>
                <a:spcPct val="90000"/>
              </a:lnSpc>
            </a:pPr>
            <a:r>
              <a:rPr lang="pt-BR" sz="2300" dirty="0" err="1" smtClean="0">
                <a:latin typeface="Arial" charset="0"/>
              </a:rPr>
              <a:t>were</a:t>
            </a:r>
            <a:r>
              <a:rPr lang="pt-BR" sz="2300" dirty="0" smtClean="0">
                <a:latin typeface="Arial" charset="0"/>
              </a:rPr>
              <a:t> </a:t>
            </a:r>
            <a:r>
              <a:rPr lang="pt-BR" sz="2300" dirty="0" err="1" smtClean="0">
                <a:latin typeface="Arial" charset="0"/>
              </a:rPr>
              <a:t>providing</a:t>
            </a:r>
            <a:r>
              <a:rPr lang="pt-BR" sz="2300" dirty="0" smtClean="0">
                <a:latin typeface="Arial" charset="0"/>
              </a:rPr>
              <a:t> </a:t>
            </a:r>
            <a:r>
              <a:rPr lang="pt-BR" sz="2300" dirty="0" err="1" smtClean="0">
                <a:latin typeface="Arial" charset="0"/>
              </a:rPr>
              <a:t>special</a:t>
            </a:r>
            <a:r>
              <a:rPr lang="pt-BR" sz="2300" dirty="0" smtClean="0">
                <a:latin typeface="Arial" charset="0"/>
              </a:rPr>
              <a:t> </a:t>
            </a:r>
            <a:r>
              <a:rPr lang="pt-BR" sz="2300" dirty="0" err="1" smtClean="0">
                <a:latin typeface="Arial" charset="0"/>
              </a:rPr>
              <a:t>environment</a:t>
            </a:r>
            <a:r>
              <a:rPr lang="pt-BR" sz="2300" dirty="0" smtClean="0">
                <a:latin typeface="Arial" charset="0"/>
              </a:rPr>
              <a:t> for </a:t>
            </a:r>
            <a:r>
              <a:rPr lang="pt-BR" sz="2300" dirty="0" err="1" smtClean="0">
                <a:latin typeface="Arial" charset="0"/>
              </a:rPr>
              <a:t>their</a:t>
            </a:r>
            <a:r>
              <a:rPr lang="pt-BR" sz="2300" dirty="0" smtClean="0">
                <a:latin typeface="Arial" charset="0"/>
              </a:rPr>
              <a:t> </a:t>
            </a:r>
            <a:r>
              <a:rPr lang="pt-BR" sz="2300" dirty="0" err="1" smtClean="0">
                <a:latin typeface="Arial" charset="0"/>
              </a:rPr>
              <a:t>children</a:t>
            </a:r>
            <a:r>
              <a:rPr lang="pt-BR" sz="2300" dirty="0" smtClean="0">
                <a:latin typeface="Arial" charset="0"/>
              </a:rPr>
              <a:t> </a:t>
            </a:r>
          </a:p>
          <a:p>
            <a:pPr eaLnBrk="1" hangingPunct="1">
              <a:lnSpc>
                <a:spcPct val="90000"/>
              </a:lnSpc>
              <a:buNone/>
            </a:pPr>
            <a:endParaRPr lang="pt-BR" sz="1000" dirty="0" smtClean="0">
              <a:latin typeface="Arial" charset="0"/>
            </a:endParaRPr>
          </a:p>
          <a:p>
            <a:pPr eaLnBrk="1" hangingPunct="1">
              <a:lnSpc>
                <a:spcPct val="90000"/>
              </a:lnSpc>
            </a:pPr>
            <a:r>
              <a:rPr lang="pt-BR" sz="2800" dirty="0" err="1" smtClean="0">
                <a:latin typeface="Arial" charset="0"/>
              </a:rPr>
              <a:t>The</a:t>
            </a:r>
            <a:r>
              <a:rPr lang="pt-BR" sz="2800" dirty="0" smtClean="0">
                <a:latin typeface="Arial" charset="0"/>
              </a:rPr>
              <a:t> more </a:t>
            </a:r>
            <a:r>
              <a:rPr lang="pt-BR" sz="2800" dirty="0" err="1" smtClean="0">
                <a:latin typeface="Arial" charset="0"/>
              </a:rPr>
              <a:t>the</a:t>
            </a:r>
            <a:r>
              <a:rPr lang="pt-BR" sz="2800" dirty="0" smtClean="0">
                <a:latin typeface="Arial" charset="0"/>
              </a:rPr>
              <a:t> </a:t>
            </a:r>
            <a:r>
              <a:rPr lang="pt-BR" sz="2800" dirty="0" err="1" smtClean="0">
                <a:latin typeface="Arial" charset="0"/>
              </a:rPr>
              <a:t>children</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practicing</a:t>
            </a:r>
            <a:r>
              <a:rPr lang="pt-BR" sz="2800" dirty="0" smtClean="0">
                <a:latin typeface="Arial" charset="0"/>
              </a:rPr>
              <a:t> </a:t>
            </a:r>
            <a:r>
              <a:rPr lang="pt-BR" sz="2800" dirty="0" err="1" smtClean="0">
                <a:latin typeface="Arial" charset="0"/>
              </a:rPr>
              <a:t>their</a:t>
            </a:r>
            <a:r>
              <a:rPr lang="pt-BR" sz="2800" dirty="0" smtClean="0">
                <a:latin typeface="Arial" charset="0"/>
              </a:rPr>
              <a:t> </a:t>
            </a:r>
            <a:r>
              <a:rPr lang="pt-BR" sz="2800" dirty="0" err="1" smtClean="0">
                <a:latin typeface="Arial" charset="0"/>
              </a:rPr>
              <a:t>skills</a:t>
            </a:r>
            <a:r>
              <a:rPr lang="pt-BR" sz="2800" dirty="0" smtClean="0">
                <a:latin typeface="Arial" charset="0"/>
              </a:rPr>
              <a:t>,  </a:t>
            </a:r>
            <a:r>
              <a:rPr lang="pt-BR" sz="2800" dirty="0" err="1" smtClean="0">
                <a:latin typeface="Arial" charset="0"/>
              </a:rPr>
              <a:t>the</a:t>
            </a:r>
            <a:r>
              <a:rPr lang="pt-BR" sz="2800" dirty="0" smtClean="0">
                <a:latin typeface="Arial" charset="0"/>
              </a:rPr>
              <a:t> more </a:t>
            </a:r>
            <a:r>
              <a:rPr lang="pt-BR" sz="2800" dirty="0" err="1" smtClean="0">
                <a:latin typeface="Arial" charset="0"/>
              </a:rPr>
              <a:t>they</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improving</a:t>
            </a:r>
            <a:endParaRPr lang="pt-BR" sz="2800" dirty="0" smtClean="0">
              <a:latin typeface="Arial" charset="0"/>
            </a:endParaRPr>
          </a:p>
          <a:p>
            <a:pPr eaLnBrk="1" hangingPunct="1">
              <a:lnSpc>
                <a:spcPct val="90000"/>
              </a:lnSpc>
              <a:buFontTx/>
              <a:buNone/>
            </a:pPr>
            <a:endParaRPr lang="pt-BR" sz="1000" dirty="0" smtClean="0">
              <a:latin typeface="Arial" charset="0"/>
            </a:endParaRPr>
          </a:p>
          <a:p>
            <a:pPr eaLnBrk="1" hangingPunct="1">
              <a:lnSpc>
                <a:spcPct val="90000"/>
              </a:lnSpc>
            </a:pPr>
            <a:r>
              <a:rPr lang="pt-BR" sz="2800" dirty="0" err="1" smtClean="0">
                <a:latin typeface="Arial" charset="0"/>
              </a:rPr>
              <a:t>So</a:t>
            </a:r>
            <a:r>
              <a:rPr lang="pt-BR" sz="2800" dirty="0" smtClean="0">
                <a:latin typeface="Arial" charset="0"/>
              </a:rPr>
              <a:t>, </a:t>
            </a:r>
            <a:r>
              <a:rPr lang="pt-BR" sz="2800" dirty="0" err="1" smtClean="0">
                <a:latin typeface="Arial" charset="0"/>
              </a:rPr>
              <a:t>school</a:t>
            </a:r>
            <a:r>
              <a:rPr lang="pt-BR" sz="2800" dirty="0" smtClean="0">
                <a:latin typeface="Arial" charset="0"/>
              </a:rPr>
              <a:t> </a:t>
            </a:r>
            <a:r>
              <a:rPr lang="pt-BR" sz="2800" dirty="0" err="1" smtClean="0">
                <a:latin typeface="Arial" charset="0"/>
              </a:rPr>
              <a:t>principals</a:t>
            </a:r>
            <a:r>
              <a:rPr lang="pt-BR" sz="2800" dirty="0" smtClean="0">
                <a:latin typeface="Arial" charset="0"/>
              </a:rPr>
              <a:t> </a:t>
            </a:r>
            <a:r>
              <a:rPr lang="pt-BR" sz="2800" dirty="0" err="1" smtClean="0">
                <a:latin typeface="Arial" charset="0"/>
              </a:rPr>
              <a:t>and</a:t>
            </a:r>
            <a:r>
              <a:rPr lang="pt-BR" sz="2800" dirty="0" smtClean="0">
                <a:latin typeface="Arial" charset="0"/>
              </a:rPr>
              <a:t> </a:t>
            </a:r>
            <a:r>
              <a:rPr lang="pt-BR" sz="2800" dirty="0" err="1" smtClean="0">
                <a:latin typeface="Arial" charset="0"/>
              </a:rPr>
              <a:t>parents</a:t>
            </a:r>
            <a:r>
              <a:rPr lang="pt-BR" sz="2800" dirty="0" smtClean="0">
                <a:latin typeface="Arial" charset="0"/>
              </a:rPr>
              <a:t> </a:t>
            </a:r>
            <a:r>
              <a:rPr lang="pt-BR" sz="2800" dirty="0" err="1" smtClean="0">
                <a:latin typeface="Arial" charset="0"/>
              </a:rPr>
              <a:t>were</a:t>
            </a:r>
            <a:r>
              <a:rPr lang="pt-BR" sz="2800" dirty="0" smtClean="0">
                <a:latin typeface="Arial" charset="0"/>
              </a:rPr>
              <a:t> </a:t>
            </a:r>
            <a:r>
              <a:rPr lang="pt-BR" sz="2800" dirty="0" err="1" smtClean="0">
                <a:latin typeface="Arial" charset="0"/>
              </a:rPr>
              <a:t>looking</a:t>
            </a:r>
            <a:r>
              <a:rPr lang="pt-BR" sz="2800" dirty="0" smtClean="0">
                <a:latin typeface="Arial" charset="0"/>
              </a:rPr>
              <a:t> for </a:t>
            </a:r>
            <a:r>
              <a:rPr lang="pt-BR" sz="2800" dirty="0" err="1" smtClean="0">
                <a:latin typeface="Arial" charset="0"/>
              </a:rPr>
              <a:t>keeping</a:t>
            </a:r>
            <a:r>
              <a:rPr lang="pt-BR" sz="2800" dirty="0" smtClean="0">
                <a:latin typeface="Arial" charset="0"/>
              </a:rPr>
              <a:t> </a:t>
            </a:r>
            <a:r>
              <a:rPr lang="pt-BR" sz="2800" dirty="0" err="1" smtClean="0">
                <a:latin typeface="Arial" charset="0"/>
              </a:rPr>
              <a:t>the</a:t>
            </a:r>
            <a:r>
              <a:rPr lang="pt-BR" sz="2800" dirty="0" smtClean="0">
                <a:latin typeface="Arial" charset="0"/>
              </a:rPr>
              <a:t> </a:t>
            </a:r>
            <a:r>
              <a:rPr lang="pt-BR" sz="2800" dirty="0" err="1" smtClean="0">
                <a:latin typeface="Arial" charset="0"/>
              </a:rPr>
              <a:t>same</a:t>
            </a:r>
            <a:r>
              <a:rPr lang="pt-BR" sz="2800" dirty="0" smtClean="0">
                <a:latin typeface="Arial" charset="0"/>
              </a:rPr>
              <a:t> </a:t>
            </a:r>
            <a:r>
              <a:rPr lang="pt-BR" sz="2800" dirty="0" err="1" smtClean="0">
                <a:latin typeface="Arial" charset="0"/>
              </a:rPr>
              <a:t>environment</a:t>
            </a:r>
            <a:r>
              <a:rPr lang="pt-BR" sz="2800" dirty="0" smtClean="0">
                <a:latin typeface="Arial" charset="0"/>
              </a:rPr>
              <a:t> </a:t>
            </a:r>
            <a:r>
              <a:rPr lang="pt-BR" sz="2800" dirty="0" err="1" smtClean="0">
                <a:latin typeface="Arial" charset="0"/>
              </a:rPr>
              <a:t>at</a:t>
            </a:r>
            <a:r>
              <a:rPr lang="pt-BR" sz="2800" dirty="0" smtClean="0">
                <a:latin typeface="Arial" charset="0"/>
              </a:rPr>
              <a:t> </a:t>
            </a:r>
            <a:r>
              <a:rPr lang="pt-BR" sz="2800" dirty="0" err="1" smtClean="0">
                <a:latin typeface="Arial" charset="0"/>
              </a:rPr>
              <a:t>school</a:t>
            </a:r>
            <a:r>
              <a:rPr lang="pt-BR" sz="2800" dirty="0" smtClean="0">
                <a:latin typeface="Arial" charset="0"/>
              </a:rPr>
              <a:t> in </a:t>
            </a:r>
            <a:r>
              <a:rPr lang="pt-BR" sz="2800" dirty="0" err="1" smtClean="0">
                <a:latin typeface="Arial" charset="0"/>
              </a:rPr>
              <a:t>the</a:t>
            </a:r>
            <a:r>
              <a:rPr lang="pt-BR" sz="2800" dirty="0" smtClean="0">
                <a:latin typeface="Arial" charset="0"/>
              </a:rPr>
              <a:t> </a:t>
            </a:r>
            <a:r>
              <a:rPr lang="pt-BR" sz="2800" dirty="0" err="1" smtClean="0">
                <a:latin typeface="Arial" charset="0"/>
              </a:rPr>
              <a:t>following</a:t>
            </a:r>
            <a:r>
              <a:rPr lang="pt-BR" sz="2800" dirty="0" smtClean="0">
                <a:latin typeface="Arial" charset="0"/>
              </a:rPr>
              <a:t> </a:t>
            </a:r>
            <a:r>
              <a:rPr lang="pt-BR" sz="2800" dirty="0" err="1" smtClean="0">
                <a:latin typeface="Arial" charset="0"/>
              </a:rPr>
              <a:t>year</a:t>
            </a:r>
            <a:r>
              <a:rPr lang="pt-BR" sz="2800" dirty="0" smtClean="0">
                <a:latin typeface="Arial" charset="0"/>
              </a:rPr>
              <a:t>  </a:t>
            </a:r>
          </a:p>
          <a:p>
            <a:pPr eaLnBrk="1" hangingPunct="1">
              <a:lnSpc>
                <a:spcPct val="90000"/>
              </a:lnSpc>
            </a:pPr>
            <a:endParaRPr lang="pt-BR" dirty="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pt-BR" sz="4800" dirty="0" err="1" smtClean="0">
                <a:latin typeface="Arial Unicode MS" pitchFamily="34" charset="-128"/>
              </a:rPr>
              <a:t>Objectives</a:t>
            </a:r>
            <a:endParaRPr lang="pt-BR" sz="4800" dirty="0" smtClean="0">
              <a:latin typeface="Arial Unicode MS" pitchFamily="34" charset="-128"/>
            </a:endParaRPr>
          </a:p>
        </p:txBody>
      </p:sp>
      <p:sp>
        <p:nvSpPr>
          <p:cNvPr id="5123" name="Rectangle 3"/>
          <p:cNvSpPr>
            <a:spLocks noGrp="1" noChangeArrowheads="1"/>
          </p:cNvSpPr>
          <p:nvPr>
            <p:ph type="body" idx="1"/>
          </p:nvPr>
        </p:nvSpPr>
        <p:spPr>
          <a:xfrm>
            <a:off x="395536" y="2050504"/>
            <a:ext cx="8748464" cy="4114800"/>
          </a:xfrm>
        </p:spPr>
        <p:txBody>
          <a:bodyPr/>
          <a:lstStyle/>
          <a:p>
            <a:pPr eaLnBrk="1" hangingPunct="1">
              <a:lnSpc>
                <a:spcPct val="90000"/>
              </a:lnSpc>
              <a:buFontTx/>
              <a:buNone/>
            </a:pPr>
            <a:endParaRPr lang="pt-BR" sz="1000" dirty="0" smtClean="0">
              <a:latin typeface="Arial" charset="0"/>
            </a:endParaRPr>
          </a:p>
          <a:p>
            <a:pPr eaLnBrk="1" hangingPunct="1">
              <a:lnSpc>
                <a:spcPct val="90000"/>
              </a:lnSpc>
            </a:pPr>
            <a:r>
              <a:rPr lang="pt-BR" sz="3000" dirty="0" smtClean="0">
                <a:latin typeface="Arial" charset="0"/>
              </a:rPr>
              <a:t>To </a:t>
            </a:r>
            <a:r>
              <a:rPr lang="pt-BR" sz="3000" dirty="0" err="1" smtClean="0">
                <a:latin typeface="Arial" charset="0"/>
              </a:rPr>
              <a:t>enlarge</a:t>
            </a:r>
            <a:r>
              <a:rPr lang="pt-BR" sz="3000" dirty="0" smtClean="0">
                <a:latin typeface="Arial" charset="0"/>
              </a:rPr>
              <a:t> “</a:t>
            </a:r>
            <a:r>
              <a:rPr lang="pt-BR" sz="3000" dirty="0" err="1" smtClean="0">
                <a:latin typeface="Arial" charset="0"/>
              </a:rPr>
              <a:t>Zippy’s</a:t>
            </a:r>
            <a:r>
              <a:rPr lang="pt-BR" sz="3000" dirty="0" smtClean="0">
                <a:latin typeface="Arial" charset="0"/>
              </a:rPr>
              <a:t> </a:t>
            </a:r>
            <a:r>
              <a:rPr lang="pt-BR" sz="3000" dirty="0" err="1" smtClean="0">
                <a:latin typeface="Arial" charset="0"/>
              </a:rPr>
              <a:t>Friends</a:t>
            </a:r>
            <a:r>
              <a:rPr lang="pt-BR" sz="3000" dirty="0" smtClean="0">
                <a:latin typeface="Arial" charset="0"/>
              </a:rPr>
              <a:t>” (ZF) </a:t>
            </a:r>
            <a:r>
              <a:rPr lang="pt-BR" sz="3000" dirty="0" err="1" smtClean="0">
                <a:latin typeface="Arial" charset="0"/>
              </a:rPr>
              <a:t>coping</a:t>
            </a:r>
            <a:r>
              <a:rPr lang="pt-BR" sz="3000" dirty="0" smtClean="0">
                <a:latin typeface="Arial" charset="0"/>
              </a:rPr>
              <a:t> </a:t>
            </a:r>
            <a:r>
              <a:rPr lang="pt-BR" sz="3000" dirty="0" err="1" smtClean="0">
                <a:latin typeface="Arial" charset="0"/>
              </a:rPr>
              <a:t>skills</a:t>
            </a:r>
            <a:endParaRPr lang="pt-BR" sz="3000" dirty="0" smtClean="0">
              <a:latin typeface="Arial" charset="0"/>
            </a:endParaRPr>
          </a:p>
          <a:p>
            <a:pPr marL="625475" indent="-266700" eaLnBrk="1" hangingPunct="1">
              <a:lnSpc>
                <a:spcPct val="90000"/>
              </a:lnSpc>
              <a:buNone/>
            </a:pPr>
            <a:r>
              <a:rPr lang="pt-BR" sz="2000" dirty="0" smtClean="0">
                <a:latin typeface="Arial" charset="0"/>
              </a:rPr>
              <a:t>(</a:t>
            </a:r>
            <a:r>
              <a:rPr lang="pt-BR" sz="2000" dirty="0" err="1" smtClean="0">
                <a:latin typeface="Arial" charset="0"/>
              </a:rPr>
              <a:t>deal</a:t>
            </a:r>
            <a:r>
              <a:rPr lang="pt-BR" sz="2000" dirty="0" smtClean="0">
                <a:latin typeface="Arial" charset="0"/>
              </a:rPr>
              <a:t> </a:t>
            </a:r>
            <a:r>
              <a:rPr lang="pt-BR" sz="2000" dirty="0" err="1" smtClean="0">
                <a:latin typeface="Arial" charset="0"/>
              </a:rPr>
              <a:t>with</a:t>
            </a:r>
            <a:r>
              <a:rPr lang="pt-BR" sz="2000" dirty="0" smtClean="0">
                <a:latin typeface="Arial" charset="0"/>
              </a:rPr>
              <a:t> more </a:t>
            </a:r>
            <a:r>
              <a:rPr lang="pt-BR" sz="2000" dirty="0" err="1" smtClean="0">
                <a:latin typeface="Arial" charset="0"/>
              </a:rPr>
              <a:t>complex</a:t>
            </a:r>
            <a:r>
              <a:rPr lang="pt-BR" sz="2000" dirty="0" smtClean="0">
                <a:latin typeface="Arial" charset="0"/>
              </a:rPr>
              <a:t> feelings </a:t>
            </a:r>
            <a:r>
              <a:rPr lang="pt-BR" sz="2000" dirty="0" err="1" smtClean="0">
                <a:latin typeface="Arial" charset="0"/>
              </a:rPr>
              <a:t>and</a:t>
            </a:r>
            <a:r>
              <a:rPr lang="pt-BR" sz="2000" dirty="0" smtClean="0">
                <a:latin typeface="Arial" charset="0"/>
              </a:rPr>
              <a:t> more </a:t>
            </a:r>
            <a:r>
              <a:rPr lang="pt-BR" sz="2000" dirty="0" err="1" smtClean="0">
                <a:latin typeface="Arial" charset="0"/>
              </a:rPr>
              <a:t>complex</a:t>
            </a:r>
            <a:r>
              <a:rPr lang="pt-BR" sz="2000" dirty="0" smtClean="0">
                <a:latin typeface="Arial" charset="0"/>
              </a:rPr>
              <a:t> </a:t>
            </a:r>
            <a:r>
              <a:rPr lang="pt-BR" sz="2000" dirty="0" err="1" smtClean="0">
                <a:latin typeface="Arial" charset="0"/>
              </a:rPr>
              <a:t>situations</a:t>
            </a:r>
            <a:r>
              <a:rPr lang="pt-BR" sz="2000" dirty="0" smtClean="0">
                <a:latin typeface="Arial" charset="0"/>
              </a:rPr>
              <a:t>)</a:t>
            </a:r>
          </a:p>
          <a:p>
            <a:pPr eaLnBrk="1" hangingPunct="1">
              <a:lnSpc>
                <a:spcPct val="90000"/>
              </a:lnSpc>
              <a:buFontTx/>
              <a:buNone/>
            </a:pPr>
            <a:endParaRPr lang="pt-BR" sz="2000" dirty="0" smtClean="0">
              <a:latin typeface="Arial" charset="0"/>
            </a:endParaRPr>
          </a:p>
          <a:p>
            <a:pPr eaLnBrk="1" hangingPunct="1">
              <a:lnSpc>
                <a:spcPct val="90000"/>
              </a:lnSpc>
            </a:pPr>
            <a:r>
              <a:rPr lang="pt-BR" sz="3000" dirty="0" smtClean="0">
                <a:latin typeface="Arial" charset="0"/>
              </a:rPr>
              <a:t>To </a:t>
            </a:r>
            <a:r>
              <a:rPr lang="pt-BR" sz="3000" dirty="0" err="1" smtClean="0">
                <a:latin typeface="Arial" charset="0"/>
              </a:rPr>
              <a:t>develop</a:t>
            </a:r>
            <a:r>
              <a:rPr lang="pt-BR" sz="3000" dirty="0" smtClean="0">
                <a:latin typeface="Arial" charset="0"/>
              </a:rPr>
              <a:t> </a:t>
            </a:r>
            <a:r>
              <a:rPr lang="pt-BR" sz="3000" dirty="0" err="1" smtClean="0">
                <a:latin typeface="Arial" charset="0"/>
              </a:rPr>
              <a:t>emotional</a:t>
            </a:r>
            <a:r>
              <a:rPr lang="pt-BR" sz="3000" dirty="0" smtClean="0">
                <a:latin typeface="Arial" charset="0"/>
              </a:rPr>
              <a:t> </a:t>
            </a:r>
            <a:r>
              <a:rPr lang="pt-BR" sz="3000" dirty="0" err="1" smtClean="0">
                <a:latin typeface="Arial" charset="0"/>
              </a:rPr>
              <a:t>and</a:t>
            </a:r>
            <a:r>
              <a:rPr lang="pt-BR" sz="3000" dirty="0" smtClean="0">
                <a:latin typeface="Arial" charset="0"/>
              </a:rPr>
              <a:t> social </a:t>
            </a:r>
            <a:r>
              <a:rPr lang="pt-BR" sz="3000" dirty="0" err="1" smtClean="0">
                <a:latin typeface="Arial" charset="0"/>
              </a:rPr>
              <a:t>skills</a:t>
            </a:r>
            <a:r>
              <a:rPr lang="pt-BR" sz="3000" dirty="0" smtClean="0">
                <a:latin typeface="Arial" charset="0"/>
              </a:rPr>
              <a:t> in  </a:t>
            </a:r>
            <a:r>
              <a:rPr lang="pt-BR" sz="3000" dirty="0" err="1" smtClean="0">
                <a:latin typeface="Arial" charset="0"/>
              </a:rPr>
              <a:t>children</a:t>
            </a:r>
            <a:r>
              <a:rPr lang="pt-BR" sz="3000" dirty="0" smtClean="0">
                <a:latin typeface="Arial" charset="0"/>
              </a:rPr>
              <a:t> </a:t>
            </a:r>
            <a:r>
              <a:rPr lang="pt-BR" sz="3000" dirty="0" err="1" smtClean="0">
                <a:latin typeface="Arial" charset="0"/>
              </a:rPr>
              <a:t>that</a:t>
            </a:r>
            <a:r>
              <a:rPr lang="pt-BR" sz="3000" dirty="0" smtClean="0">
                <a:latin typeface="Arial" charset="0"/>
              </a:rPr>
              <a:t> </a:t>
            </a:r>
            <a:r>
              <a:rPr lang="pt-BR" sz="3000" dirty="0" err="1" smtClean="0">
                <a:latin typeface="Arial" charset="0"/>
              </a:rPr>
              <a:t>have</a:t>
            </a:r>
            <a:r>
              <a:rPr lang="pt-BR" sz="3000" dirty="0" smtClean="0">
                <a:latin typeface="Arial" charset="0"/>
              </a:rPr>
              <a:t> </a:t>
            </a:r>
            <a:r>
              <a:rPr lang="pt-BR" sz="3000" dirty="0" err="1" smtClean="0">
                <a:latin typeface="Arial" charset="0"/>
              </a:rPr>
              <a:t>not</a:t>
            </a:r>
            <a:r>
              <a:rPr lang="pt-BR" sz="3000" dirty="0" smtClean="0">
                <a:latin typeface="Arial" charset="0"/>
              </a:rPr>
              <a:t> </a:t>
            </a:r>
            <a:r>
              <a:rPr lang="pt-BR" sz="3000" dirty="0" err="1" smtClean="0">
                <a:latin typeface="Arial" charset="0"/>
              </a:rPr>
              <a:t>taken</a:t>
            </a:r>
            <a:r>
              <a:rPr lang="pt-BR" sz="3000" dirty="0" smtClean="0">
                <a:latin typeface="Arial" charset="0"/>
              </a:rPr>
              <a:t> </a:t>
            </a:r>
            <a:r>
              <a:rPr lang="pt-BR" sz="3000" dirty="0" err="1" smtClean="0">
                <a:latin typeface="Arial" charset="0"/>
              </a:rPr>
              <a:t>part</a:t>
            </a:r>
            <a:r>
              <a:rPr lang="pt-BR" sz="3000" dirty="0" smtClean="0">
                <a:latin typeface="Arial" charset="0"/>
              </a:rPr>
              <a:t> in ZF</a:t>
            </a:r>
          </a:p>
          <a:p>
            <a:pPr eaLnBrk="1" hangingPunct="1">
              <a:lnSpc>
                <a:spcPct val="90000"/>
              </a:lnSpc>
              <a:buFontTx/>
              <a:buNone/>
            </a:pPr>
            <a:endParaRPr lang="pt-BR" sz="2000" dirty="0" smtClean="0">
              <a:latin typeface="Arial" charset="0"/>
            </a:endParaRPr>
          </a:p>
          <a:p>
            <a:pPr eaLnBrk="1" hangingPunct="1">
              <a:lnSpc>
                <a:spcPct val="90000"/>
              </a:lnSpc>
            </a:pPr>
            <a:r>
              <a:rPr lang="pt-BR" sz="3000" dirty="0" smtClean="0">
                <a:latin typeface="Arial" charset="0"/>
              </a:rPr>
              <a:t>To </a:t>
            </a:r>
            <a:r>
              <a:rPr lang="pt-BR" sz="3000" dirty="0" err="1" smtClean="0">
                <a:latin typeface="Arial" charset="0"/>
              </a:rPr>
              <a:t>expand</a:t>
            </a:r>
            <a:r>
              <a:rPr lang="pt-BR" sz="3000" dirty="0" smtClean="0">
                <a:latin typeface="Arial" charset="0"/>
              </a:rPr>
              <a:t> ZF </a:t>
            </a:r>
            <a:r>
              <a:rPr lang="pt-BR" sz="3000" dirty="0" err="1" smtClean="0">
                <a:latin typeface="Arial" charset="0"/>
              </a:rPr>
              <a:t>philosophy</a:t>
            </a:r>
            <a:r>
              <a:rPr lang="pt-BR" sz="3000" dirty="0" smtClean="0">
                <a:latin typeface="Arial" charset="0"/>
              </a:rPr>
              <a:t> in </a:t>
            </a:r>
            <a:r>
              <a:rPr lang="pt-BR" sz="3000" dirty="0" err="1" smtClean="0">
                <a:latin typeface="Arial" charset="0"/>
              </a:rPr>
              <a:t>school</a:t>
            </a:r>
            <a:r>
              <a:rPr lang="pt-BR" sz="3000" dirty="0" smtClean="0">
                <a:latin typeface="Arial" charset="0"/>
              </a:rPr>
              <a:t> </a:t>
            </a:r>
            <a:r>
              <a:rPr lang="pt-BR" sz="3000" dirty="0" err="1" smtClean="0">
                <a:latin typeface="Arial" charset="0"/>
              </a:rPr>
              <a:t>comunity</a:t>
            </a:r>
            <a:r>
              <a:rPr lang="pt-BR" sz="3000" dirty="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63" descr="calibracao"/>
          <p:cNvPicPr>
            <a:picLocks noGrp="1" noChangeAspect="1" noChangeArrowheads="1"/>
          </p:cNvPicPr>
          <p:nvPr>
            <p:ph/>
          </p:nvPr>
        </p:nvPicPr>
        <p:blipFill>
          <a:blip r:embed="rId2" cstate="print"/>
          <a:srcRect/>
          <a:stretch>
            <a:fillRect/>
          </a:stretch>
        </p:blipFill>
        <p:spPr>
          <a:xfrm>
            <a:off x="20638" y="195263"/>
            <a:ext cx="9159875" cy="6488112"/>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presentação-Seminário Básico">
  <a:themeElements>
    <a:clrScheme name="Apresentação-Seminário Básic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Apresentação-Seminário Básic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presentação-Seminário Básic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resentação-Seminário Básic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resentação-Seminário Básic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resentação-Seminário Básic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resentação-Seminário Bási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resentação-Seminário Bási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resentação-Seminário Bási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resentação-Seminário Bási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Apresentação-Seminário Básico</Template>
  <TotalTime>6997</TotalTime>
  <Words>838</Words>
  <Application>Microsoft Office PowerPoint</Application>
  <PresentationFormat>On-screen Show (4:3)</PresentationFormat>
  <Paragraphs>167</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Apresentação-Seminário Básico</vt:lpstr>
      <vt:lpstr>Slide 1</vt:lpstr>
      <vt:lpstr>Agenda</vt:lpstr>
      <vt:lpstr>Slide 3</vt:lpstr>
      <vt:lpstr>Slide 4</vt:lpstr>
      <vt:lpstr>Slide 5</vt:lpstr>
      <vt:lpstr>Slide 6</vt:lpstr>
      <vt:lpstr>Why Apple’s Friends was created?</vt:lpstr>
      <vt:lpstr>Objectives</vt:lpstr>
      <vt:lpstr>Slide 9</vt:lpstr>
      <vt:lpstr>How it is organized</vt:lpstr>
      <vt:lpstr>Each module has </vt:lpstr>
      <vt:lpstr>Slide 12</vt:lpstr>
      <vt:lpstr>Slide 13</vt:lpstr>
      <vt:lpstr>Slide 14</vt:lpstr>
      <vt:lpstr>Slide 15</vt:lpstr>
      <vt:lpstr>Slide 16</vt:lpstr>
      <vt:lpstr>In Brazil</vt:lpstr>
      <vt:lpstr>Evaluation</vt:lpstr>
      <vt:lpstr>Evaluation</vt:lpstr>
      <vt:lpstr>From Teachers</vt:lpstr>
      <vt:lpstr>From two Mothers</vt:lpstr>
      <vt:lpstr>From a Child</vt:lpstr>
      <vt:lpstr>Slide 23</vt:lpstr>
      <vt:lpstr>Process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Fips</dc:creator>
  <cp:lastModifiedBy>Aurelija</cp:lastModifiedBy>
  <cp:revision>109</cp:revision>
  <dcterms:created xsi:type="dcterms:W3CDTF">2005-02-18T04:48:36Z</dcterms:created>
  <dcterms:modified xsi:type="dcterms:W3CDTF">2012-12-04T13:08:09Z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extPage ExtendedVersionId">
    <vt:lpwstr>+jj+BpeiVEOK0FLQfSfq8A</vt:lpwstr>
  </property>
  <property fmtid="{D5CDD505-2E9C-101B-9397-08002B2CF9AE}" pid="3" name="NextPage LastSavedBy">
    <vt:lpwstr>Miriam</vt:lpwstr>
  </property>
  <property fmtid="{D5CDD505-2E9C-101B-9397-08002B2CF9AE}" pid="4" name="NextPage DocumentId.+jj+BpeiVEOK0FLQfSfq8A">
    <vt:lpwstr>ZVLFhzukx06Qbg8/PGtAGQ</vt:lpwstr>
  </property>
  <property fmtid="{D5CDD505-2E9C-101B-9397-08002B2CF9AE}" pid="5" name="NextPage MasterDocumentId.+jj+BpeiVEOK0FLQfSfq8A">
    <vt:lpwstr>ZVLFhzukx06Qbg8/PGtAGQ</vt:lpwstr>
  </property>
  <property fmtid="{D5CDD505-2E9C-101B-9397-08002B2CF9AE}" pid="6" name="NextPage VersionId.+jj+BpeiVEOK0FLQfSfq8A">
    <vt:lpwstr>NBM6FXRgp0CjRUxiyVAUwg</vt:lpwstr>
  </property>
  <property fmtid="{D5CDD505-2E9C-101B-9397-08002B2CF9AE}" pid="7" name="NextPage AuthorId.+jj+BpeiVEOK0FLQfSfq8A">
    <vt:lpwstr>Htjt5NaGQqKiRY8pXX/8/g</vt:lpwstr>
  </property>
  <property fmtid="{D5CDD505-2E9C-101B-9397-08002B2CF9AE}" pid="8" name="NextPage SequenceNumber.+jj+BpeiVEOK0FLQfSfq8A">
    <vt:lpwstr>3</vt:lpwstr>
  </property>
  <property fmtid="{D5CDD505-2E9C-101B-9397-08002B2CF9AE}" pid="9" name="NextPage MetadataVersion.+jj+BpeiVEOK0FLQfSfq8A">
    <vt:lpwstr>1.2</vt:lpwstr>
  </property>
</Properties>
</file>