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8" r:id="rId1"/>
  </p:sldMasterIdLst>
  <p:notesMasterIdLst>
    <p:notesMasterId r:id="rId9"/>
  </p:notesMasterIdLst>
  <p:sldIdLst>
    <p:sldId id="256" r:id="rId2"/>
    <p:sldId id="275" r:id="rId3"/>
    <p:sldId id="276" r:id="rId4"/>
    <p:sldId id="303" r:id="rId5"/>
    <p:sldId id="313" r:id="rId6"/>
    <p:sldId id="291" r:id="rId7"/>
    <p:sldId id="29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75E"/>
    <a:srgbClr val="CC6600"/>
    <a:srgbClr val="FF3399"/>
    <a:srgbClr val="FF6699"/>
    <a:srgbClr val="990033"/>
    <a:srgbClr val="CC0066"/>
    <a:srgbClr val="A4A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3CAF-2D56-4959-A63D-273638C90014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F2B1-F54E-4683-B8C3-F86FC4D2E8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436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E96B7-3ABB-4470-8912-DA49FB929BF0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AFD-C01F-41F7-85F2-876215D3CAF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9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2738A-7367-4D04-8E7B-847384AF5593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F06-4CBE-4576-A72B-E7A3C7EF8D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D83BA-11DD-4435-83CA-19EFB693F93D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846-4311-4370-8821-C343B901CF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8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E0ABC-1F53-4CFC-AD97-9473972C318E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E5D8-17D4-418C-A1D8-433165917B1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908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6AD46-283E-4A4A-8B00-575009CCE839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F02-D195-4DA7-B502-FF1979F169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1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2D998-9AD4-470B-8420-2776E1A6BA73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7441-46CD-4D6A-936C-6572398BBE0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71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9D530-C694-4A3A-975B-1BD36B9A1440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ED56-7591-473E-B910-2B6D4C9777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64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B67C0-1F7B-4B57-A24E-9B5DD653C985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C3AF-4582-457B-AC18-26DB50E08E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76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4BA75-A2EA-4C03-89B3-5640B2B68112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64D3-6308-45FB-8CAA-21175EB12C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53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CEF9A-32D4-4F1F-9DEC-8621ABBEA1F2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8325-C7C3-4237-BBF5-3373D8780D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8421C8-BF9C-4ED3-8000-3D3060603350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1857-1C01-4FEB-8A8E-877EA569C3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318A3-8021-4C24-AFA3-12D3FEF552AB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7E99-F2D8-4673-8216-B38D1EBD0D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2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C9DEE-F00E-4683-BEA8-5B817E225CD8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8D18-7FD2-4ED8-90E4-458C3D60BA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AD768-38FF-4A3F-AED7-954B175E9815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2770-735C-4623-8540-8BBE07C61C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8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557C0-F31D-4324-B2AE-092F26A86C3C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266B-4289-4B00-8B61-387A5B1595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3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659A2-5473-4191-A68B-CAE6B9A745F3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B525-D5AC-499A-9B9D-7BA34962F8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5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4A281-7C5E-4653-BCDA-19F654E32828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7537-0484-4D31-84CE-A57C7C88EB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5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DF2738A-7367-4D04-8E7B-847384AF5593}" type="datetimeFigureOut">
              <a:rPr lang="en-US" smtClean="0"/>
              <a:pPr>
                <a:defRPr/>
              </a:pPr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054F06-4CBE-4576-A72B-E7A3C7EF8D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67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avadinimas 1">
            <a:extLst>
              <a:ext uri="{FF2B5EF4-FFF2-40B4-BE49-F238E27FC236}">
                <a16:creationId xmlns:a16="http://schemas.microsoft.com/office/drawing/2014/main" id="{1B38F532-6A79-4E2F-BE36-CE1D43A28B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10350500" cy="5905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lt-LT" sz="4000" b="1" dirty="0">
                <a:ln>
                  <a:noFill/>
                </a:ln>
                <a:solidFill>
                  <a:srgbClr val="CC0066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Sąmoningumo didinimo mėnuo </a:t>
            </a:r>
            <a:br>
              <a:rPr lang="lt-LT" altLang="lt-LT" sz="4000" b="1" dirty="0">
                <a:ln>
                  <a:noFill/>
                </a:ln>
                <a:solidFill>
                  <a:srgbClr val="CC0066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lt-LT" altLang="lt-LT" sz="4000" b="1" dirty="0">
                <a:ln>
                  <a:noFill/>
                </a:ln>
                <a:solidFill>
                  <a:srgbClr val="CC0066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,,</a:t>
            </a:r>
            <a:r>
              <a:rPr lang="it-IT" altLang="lt-LT" sz="4000" b="1" dirty="0">
                <a:ln>
                  <a:noFill/>
                </a:ln>
                <a:solidFill>
                  <a:srgbClr val="CC0066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BE PATYČIŲ</a:t>
            </a:r>
            <a:r>
              <a:rPr lang="lt-LT" altLang="lt-LT" sz="4000" b="1" dirty="0">
                <a:ln>
                  <a:noFill/>
                </a:ln>
                <a:solidFill>
                  <a:srgbClr val="CC0066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- 2021“</a:t>
            </a:r>
            <a:br>
              <a:rPr lang="lt-LT" altLang="lt-LT" sz="4000" b="1" dirty="0">
                <a:ln>
                  <a:noFill/>
                </a:ln>
                <a:solidFill>
                  <a:srgbClr val="CC0066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br>
              <a:rPr lang="lt-LT" altLang="lt-LT" sz="4400" b="1" dirty="0">
                <a:ln>
                  <a:noFill/>
                </a:ln>
                <a:solidFill>
                  <a:srgbClr val="990033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lt-LT" altLang="lt-LT" sz="4400" b="1" dirty="0">
                <a:ln>
                  <a:noFill/>
                </a:ln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,</a:t>
            </a:r>
            <a:r>
              <a:rPr lang="lt-LT" altLang="lt-LT" sz="4400" dirty="0">
                <a:ln>
                  <a:noFill/>
                </a:ln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,</a:t>
            </a:r>
            <a:r>
              <a:rPr lang="lt-LT" altLang="lt-LT" sz="4000" b="1" dirty="0">
                <a:ln>
                  <a:noFill/>
                </a:ln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Mokėk nesusipykti, bet mokėk išgirsti ir išklausyti žmogų, visose situacijose išlik draugiškas, pakantus, nesityčiok...“</a:t>
            </a:r>
            <a:endParaRPr lang="lt-LT" altLang="lt-LT" sz="4000" dirty="0">
              <a:ln>
                <a:noFill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15364" name="TextBox 2">
            <a:extLst>
              <a:ext uri="{FF2B5EF4-FFF2-40B4-BE49-F238E27FC236}">
                <a16:creationId xmlns:a16="http://schemas.microsoft.com/office/drawing/2014/main" id="{5F9091D7-0414-4859-B4B6-9E30E000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69888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lt-LT" altLang="lt-LT" sz="3600" b="1" dirty="0"/>
              <a:t>Panevėžio ,,Vilties“ progimnazija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E5163F0-AAB2-46AF-98D5-73BBFCBAE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86" y="1233544"/>
            <a:ext cx="4086627" cy="290998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52B85-D8F4-4405-ACEC-6FB9276D4115}"/>
              </a:ext>
            </a:extLst>
          </p:cNvPr>
          <p:cNvSpPr txBox="1"/>
          <p:nvPr/>
        </p:nvSpPr>
        <p:spPr>
          <a:xfrm>
            <a:off x="3657600" y="197697"/>
            <a:ext cx="365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5A KLAS</a:t>
            </a:r>
            <a:r>
              <a:rPr lang="lt-LT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Ė </a:t>
            </a: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40DD23B1-61F0-4663-A2D0-D827CBD17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79" y="1233544"/>
            <a:ext cx="4086627" cy="290998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D38A0D-55D3-4F1D-9AE0-7CFE5B499FFD}"/>
              </a:ext>
            </a:extLst>
          </p:cNvPr>
          <p:cNvSpPr txBox="1"/>
          <p:nvPr/>
        </p:nvSpPr>
        <p:spPr>
          <a:xfrm>
            <a:off x="1784916" y="4231640"/>
            <a:ext cx="4261669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patyčių ir apgaulės</a:t>
            </a:r>
          </a:p>
          <a:p>
            <a:pPr>
              <a:spcAft>
                <a:spcPts val="800"/>
              </a:spcAft>
            </a:pP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 bendraujame visi.</a:t>
            </a:r>
          </a:p>
          <a:p>
            <a:pPr>
              <a:spcAft>
                <a:spcPts val="800"/>
              </a:spcAft>
            </a:pP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ienas kitą prisižiūrim</a:t>
            </a:r>
          </a:p>
          <a:p>
            <a:pPr>
              <a:spcAft>
                <a:spcPts val="800"/>
              </a:spcAft>
            </a:pP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draugystę gražią turim.</a:t>
            </a:r>
          </a:p>
          <a:p>
            <a:endParaRPr lang="lt-L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5363A-A299-4835-A9F1-8848BB86B109}"/>
              </a:ext>
            </a:extLst>
          </p:cNvPr>
          <p:cNvSpPr txBox="1"/>
          <p:nvPr/>
        </p:nvSpPr>
        <p:spPr>
          <a:xfrm>
            <a:off x="6212379" y="4231640"/>
            <a:ext cx="4570614" cy="289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8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t-LT" sz="28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aip prasideda draugystė? Kai man draugas nusišypso.</a:t>
            </a:r>
          </a:p>
          <a:p>
            <a:pPr>
              <a:spcAft>
                <a:spcPts val="800"/>
              </a:spcAft>
            </a:pPr>
            <a:r>
              <a:rPr lang="lt-LT" sz="28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Nesityčiokim </a:t>
            </a:r>
            <a:r>
              <a:rPr lang="lt-LT" sz="28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visi, kad ir koks gi tu esi!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832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0358041E-97B6-481A-8D84-6D622792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20" y="904055"/>
            <a:ext cx="1609483" cy="145707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8EE922E-C105-4E7D-B64E-E3CFFCE1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45" y="2361125"/>
            <a:ext cx="1140051" cy="1286367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C254F28-172F-4034-A4E9-AA1D43888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4124">
            <a:off x="1828428" y="3553192"/>
            <a:ext cx="908383" cy="153632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F95B3D7-372B-44A4-9BDF-9AB7ECB06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917">
            <a:off x="1650768" y="2258522"/>
            <a:ext cx="861522" cy="145707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0BB83E2-5F44-440F-A739-601C06029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514" y="2218895"/>
            <a:ext cx="908383" cy="153632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5F10E2D-208D-4DF1-BB84-74BAEC5C3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167" y="3525218"/>
            <a:ext cx="908383" cy="153632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0F38F40-F874-4CB5-9F80-0D5C51701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080" y="914536"/>
            <a:ext cx="1609483" cy="1463167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91800E14-AC52-44FA-AC00-3DDF01034DC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278354" y="2373825"/>
            <a:ext cx="1140051" cy="1286367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B00EDC22-14A4-43D5-A696-5A4F11D448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64611" y="2256995"/>
            <a:ext cx="1140051" cy="1286367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664BFECE-9372-405B-A3D7-C516C9F73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366" y="2223215"/>
            <a:ext cx="908383" cy="1536325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AF633ADF-E005-47FB-B1BC-F1A5AC178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398" y="2132015"/>
            <a:ext cx="908383" cy="1536325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607EAF36-C00D-4CC0-9189-D62FD5BE9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623" y="3469448"/>
            <a:ext cx="908383" cy="1536325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906D9E1F-F59C-48AA-A334-AE2C78FEE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78" y="3553191"/>
            <a:ext cx="908383" cy="1536325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7C2CDC4C-7823-47BE-BFFC-98E9962E7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245" y="3378901"/>
            <a:ext cx="1579001" cy="1682642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10019175-F16C-4B6C-ADEB-11FAC3606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193" y="3480033"/>
            <a:ext cx="1579001" cy="1682642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59D2FE40-3E1E-4E13-9FA1-19D888C83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211" y="2039163"/>
            <a:ext cx="1579001" cy="1682642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F4388A31-A2A4-4CEF-B556-A4C16B9D2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042" y="2162987"/>
            <a:ext cx="1598721" cy="1682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D368BD-259A-433A-8D46-0A66A7281823}"/>
              </a:ext>
            </a:extLst>
          </p:cNvPr>
          <p:cNvSpPr txBox="1"/>
          <p:nvPr/>
        </p:nvSpPr>
        <p:spPr>
          <a:xfrm>
            <a:off x="317501" y="4770670"/>
            <a:ext cx="117712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6000" b="1" dirty="0">
                <a:latin typeface="Garamond" panose="02020404030301010803" pitchFamily="18" charset="0"/>
              </a:rPr>
              <a:t>Nekelk kumščio, kelk klausimą! </a:t>
            </a:r>
          </a:p>
          <a:p>
            <a:pPr algn="ctr"/>
            <a:r>
              <a:rPr lang="lt-LT" sz="6000" b="1" dirty="0">
                <a:latin typeface="Garamond" panose="02020404030301010803" pitchFamily="18" charset="0"/>
              </a:rPr>
              <a:t>Vienas žodis gali slėgti lyg akmuo.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3B7774-DFF7-48FB-8F5F-F55666D88D39}"/>
              </a:ext>
            </a:extLst>
          </p:cNvPr>
          <p:cNvSpPr txBox="1"/>
          <p:nvPr/>
        </p:nvSpPr>
        <p:spPr>
          <a:xfrm>
            <a:off x="3608040" y="39042"/>
            <a:ext cx="430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5C KLASĖ</a:t>
            </a:r>
          </a:p>
        </p:txBody>
      </p:sp>
      <p:pic>
        <p:nvPicPr>
          <p:cNvPr id="25" name="Paveikslėlis 24">
            <a:extLst>
              <a:ext uri="{FF2B5EF4-FFF2-40B4-BE49-F238E27FC236}">
                <a16:creationId xmlns:a16="http://schemas.microsoft.com/office/drawing/2014/main" id="{FC743FFF-592C-4010-B03E-73B4C6ED5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679" y="586361"/>
            <a:ext cx="180457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4D7240-BB27-4AFC-85D8-C1A86BDB5701}"/>
              </a:ext>
            </a:extLst>
          </p:cNvPr>
          <p:cNvSpPr txBox="1"/>
          <p:nvPr/>
        </p:nvSpPr>
        <p:spPr>
          <a:xfrm>
            <a:off x="3919776" y="-54434"/>
            <a:ext cx="61064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6B KLASĖ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CBBA7A2-D8BF-47FB-886C-907E6B84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2" y="695728"/>
            <a:ext cx="11486368" cy="521254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66468F5-8B6A-46D0-A6C6-3DD2BE878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6" r="20322"/>
          <a:stretch/>
        </p:blipFill>
        <p:spPr>
          <a:xfrm>
            <a:off x="3592186" y="695729"/>
            <a:ext cx="4346531" cy="3788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24D32B-17CB-4A9F-B980-850D11F58317}"/>
              </a:ext>
            </a:extLst>
          </p:cNvPr>
          <p:cNvSpPr txBox="1"/>
          <p:nvPr/>
        </p:nvSpPr>
        <p:spPr>
          <a:xfrm>
            <a:off x="3365500" y="4180344"/>
            <a:ext cx="52705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lt-LT" altLang="lt-LT" sz="2800" b="1" dirty="0">
                <a:solidFill>
                  <a:srgbClr val="CC6600"/>
                </a:solidFill>
                <a:cs typeface="Times New Roman" panose="02020603050405020304" pitchFamily="18" charset="0"/>
              </a:rPr>
              <a:t>Mes vaikai, mes draugai,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altLang="lt-LT" sz="2800" b="1" dirty="0">
                <a:solidFill>
                  <a:srgbClr val="CC6600"/>
                </a:solidFill>
                <a:cs typeface="Times New Roman" panose="02020603050405020304" pitchFamily="18" charset="0"/>
              </a:rPr>
              <a:t>Žaidžiame visi smagiai.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altLang="lt-LT" sz="2800" b="1" dirty="0">
                <a:solidFill>
                  <a:srgbClr val="CC6600"/>
                </a:solidFill>
                <a:cs typeface="Times New Roman" panose="02020603050405020304" pitchFamily="18" charset="0"/>
              </a:rPr>
              <a:t>Juk draugų turėti gera,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altLang="lt-LT" sz="2800" b="1" dirty="0">
                <a:solidFill>
                  <a:srgbClr val="CC6600"/>
                </a:solidFill>
                <a:cs typeface="Times New Roman" panose="02020603050405020304" pitchFamily="18" charset="0"/>
              </a:rPr>
              <a:t>Jie mums rodo tiesų kelią.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altLang="lt-LT" sz="2800" b="1" dirty="0">
                <a:solidFill>
                  <a:srgbClr val="CC6600"/>
                </a:solidFill>
                <a:cs typeface="Times New Roman" panose="02020603050405020304" pitchFamily="18" charset="0"/>
              </a:rPr>
              <a:t>Tyčiotis mums nevalia,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altLang="lt-LT" sz="2800" b="1" dirty="0">
                <a:solidFill>
                  <a:srgbClr val="CC6600"/>
                </a:solidFill>
                <a:cs typeface="Times New Roman" panose="02020603050405020304" pitchFamily="18" charset="0"/>
              </a:rPr>
              <a:t>Leidžiam laiką mes drauge.</a:t>
            </a:r>
          </a:p>
        </p:txBody>
      </p:sp>
    </p:spTree>
    <p:extLst>
      <p:ext uri="{BB962C8B-B14F-4D97-AF65-F5344CB8AC3E}">
        <p14:creationId xmlns:p14="http://schemas.microsoft.com/office/powerpoint/2010/main" val="276828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ka 7">
            <a:extLst>
              <a:ext uri="{FF2B5EF4-FFF2-40B4-BE49-F238E27FC236}">
                <a16:creationId xmlns:a16="http://schemas.microsoft.com/office/drawing/2014/main" id="{4B0CBFA9-9F00-4EFD-A19C-E04A2AB21EF8}"/>
              </a:ext>
            </a:extLst>
          </p:cNvPr>
          <p:cNvSpPr/>
          <p:nvPr/>
        </p:nvSpPr>
        <p:spPr>
          <a:xfrm>
            <a:off x="3683000" y="3925889"/>
            <a:ext cx="1195388" cy="1976437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>
              <a:solidFill>
                <a:prstClr val="black"/>
              </a:solidFill>
            </a:endParaRPr>
          </a:p>
        </p:txBody>
      </p:sp>
      <p:sp>
        <p:nvSpPr>
          <p:cNvPr id="5" name="Lygiašonis trikampis 4">
            <a:extLst>
              <a:ext uri="{FF2B5EF4-FFF2-40B4-BE49-F238E27FC236}">
                <a16:creationId xmlns:a16="http://schemas.microsoft.com/office/drawing/2014/main" id="{F77A2589-AAC1-419E-B008-FFEFB584F7E6}"/>
              </a:ext>
            </a:extLst>
          </p:cNvPr>
          <p:cNvSpPr/>
          <p:nvPr/>
        </p:nvSpPr>
        <p:spPr>
          <a:xfrm rot="13165179">
            <a:off x="3575050" y="3937001"/>
            <a:ext cx="1468438" cy="1184275"/>
          </a:xfrm>
          <a:prstGeom prst="triangle">
            <a:avLst>
              <a:gd name="adj" fmla="val 10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>
              <a:solidFill>
                <a:prstClr val="white"/>
              </a:solidFill>
            </a:endParaRPr>
          </a:p>
        </p:txBody>
      </p:sp>
      <p:pic>
        <p:nvPicPr>
          <p:cNvPr id="20484" name="Paveikslėlis 12">
            <a:extLst>
              <a:ext uri="{FF2B5EF4-FFF2-40B4-BE49-F238E27FC236}">
                <a16:creationId xmlns:a16="http://schemas.microsoft.com/office/drawing/2014/main" id="{E29531D3-4461-4EA7-A1AE-98F5ADC7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586039"/>
            <a:ext cx="698500" cy="14684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aveikslėlis 14">
            <a:extLst>
              <a:ext uri="{FF2B5EF4-FFF2-40B4-BE49-F238E27FC236}">
                <a16:creationId xmlns:a16="http://schemas.microsoft.com/office/drawing/2014/main" id="{FBAC8DEC-6E5B-4AC8-92FA-EBB0A9A4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008">
            <a:off x="4060826" y="2674938"/>
            <a:ext cx="4699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Žvaigždė: 6 kampų 8">
            <a:extLst>
              <a:ext uri="{FF2B5EF4-FFF2-40B4-BE49-F238E27FC236}">
                <a16:creationId xmlns:a16="http://schemas.microsoft.com/office/drawing/2014/main" id="{70BFDA33-AA23-478F-867D-6115755BE4AC}"/>
              </a:ext>
            </a:extLst>
          </p:cNvPr>
          <p:cNvSpPr/>
          <p:nvPr/>
        </p:nvSpPr>
        <p:spPr>
          <a:xfrm>
            <a:off x="5218114" y="1270000"/>
            <a:ext cx="1608137" cy="1968500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>
              <a:solidFill>
                <a:prstClr val="white"/>
              </a:solidFill>
            </a:endParaRPr>
          </a:p>
        </p:txBody>
      </p:sp>
      <p:pic>
        <p:nvPicPr>
          <p:cNvPr id="20489" name="Paveikslėlis 1">
            <a:extLst>
              <a:ext uri="{FF2B5EF4-FFF2-40B4-BE49-F238E27FC236}">
                <a16:creationId xmlns:a16="http://schemas.microsoft.com/office/drawing/2014/main" id="{2BF6E710-2261-46BB-9EB6-F4FDB284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586039"/>
            <a:ext cx="1441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aveikslėlis 2">
            <a:extLst>
              <a:ext uri="{FF2B5EF4-FFF2-40B4-BE49-F238E27FC236}">
                <a16:creationId xmlns:a16="http://schemas.microsoft.com/office/drawing/2014/main" id="{445458E9-7D98-4F1B-B9AE-F98DD7F5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765550"/>
            <a:ext cx="3079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aveikslėlis 10">
            <a:extLst>
              <a:ext uri="{FF2B5EF4-FFF2-40B4-BE49-F238E27FC236}">
                <a16:creationId xmlns:a16="http://schemas.microsoft.com/office/drawing/2014/main" id="{7CAB4681-0FD9-44F0-B284-B0DBCDC3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82750"/>
            <a:ext cx="1225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aveikslėlis 11">
            <a:extLst>
              <a:ext uri="{FF2B5EF4-FFF2-40B4-BE49-F238E27FC236}">
                <a16:creationId xmlns:a16="http://schemas.microsoft.com/office/drawing/2014/main" id="{2DFBBE5D-6DFC-4E9A-935A-6A1ACC54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4" y="4081463"/>
            <a:ext cx="26257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aveikslėlis 13">
            <a:extLst>
              <a:ext uri="{FF2B5EF4-FFF2-40B4-BE49-F238E27FC236}">
                <a16:creationId xmlns:a16="http://schemas.microsoft.com/office/drawing/2014/main" id="{EF5346BA-76CA-41E1-819A-833D5FBE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355725"/>
            <a:ext cx="13541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rdis 5">
            <a:extLst>
              <a:ext uri="{FF2B5EF4-FFF2-40B4-BE49-F238E27FC236}">
                <a16:creationId xmlns:a16="http://schemas.microsoft.com/office/drawing/2014/main" id="{B4E7FC42-523F-4B04-B6E7-AD10020D4421}"/>
              </a:ext>
            </a:extLst>
          </p:cNvPr>
          <p:cNvSpPr/>
          <p:nvPr/>
        </p:nvSpPr>
        <p:spPr>
          <a:xfrm>
            <a:off x="7553325" y="2925764"/>
            <a:ext cx="387350" cy="41433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>
              <a:solidFill>
                <a:prstClr val="white"/>
              </a:solidFill>
            </a:endParaRPr>
          </a:p>
        </p:txBody>
      </p:sp>
      <p:sp>
        <p:nvSpPr>
          <p:cNvPr id="7" name="Struktūrinė schema: priešprieša 6">
            <a:extLst>
              <a:ext uri="{FF2B5EF4-FFF2-40B4-BE49-F238E27FC236}">
                <a16:creationId xmlns:a16="http://schemas.microsoft.com/office/drawing/2014/main" id="{B5A196F2-2EE6-4372-B31B-0F532081E613}"/>
              </a:ext>
            </a:extLst>
          </p:cNvPr>
          <p:cNvSpPr/>
          <p:nvPr/>
        </p:nvSpPr>
        <p:spPr>
          <a:xfrm rot="16200000">
            <a:off x="5784851" y="2787651"/>
            <a:ext cx="474663" cy="519113"/>
          </a:xfrm>
          <a:prstGeom prst="flowChartCol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>
              <a:solidFill>
                <a:prstClr val="black"/>
              </a:solidFill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8A7D18EE-7A3B-4EA0-A870-5013CB55BDDB}"/>
              </a:ext>
            </a:extLst>
          </p:cNvPr>
          <p:cNvSpPr/>
          <p:nvPr/>
        </p:nvSpPr>
        <p:spPr>
          <a:xfrm>
            <a:off x="3873501" y="2978150"/>
            <a:ext cx="842963" cy="1276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>
              <a:solidFill>
                <a:prstClr val="white"/>
              </a:solidFill>
            </a:endParaRPr>
          </a:p>
        </p:txBody>
      </p:sp>
      <p:sp>
        <p:nvSpPr>
          <p:cNvPr id="10" name="Linksmas veidelis 9">
            <a:extLst>
              <a:ext uri="{FF2B5EF4-FFF2-40B4-BE49-F238E27FC236}">
                <a16:creationId xmlns:a16="http://schemas.microsoft.com/office/drawing/2014/main" id="{484A60BD-CAA2-4951-9CBA-39AF25D87BA5}"/>
              </a:ext>
            </a:extLst>
          </p:cNvPr>
          <p:cNvSpPr/>
          <p:nvPr/>
        </p:nvSpPr>
        <p:spPr>
          <a:xfrm>
            <a:off x="3683000" y="1755775"/>
            <a:ext cx="1195388" cy="14414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dirty="0">
              <a:solidFill>
                <a:prstClr val="white"/>
              </a:solidFill>
            </a:endParaRPr>
          </a:p>
        </p:txBody>
      </p:sp>
      <p:sp>
        <p:nvSpPr>
          <p:cNvPr id="2" name="Linksmas veidelis 1">
            <a:extLst>
              <a:ext uri="{FF2B5EF4-FFF2-40B4-BE49-F238E27FC236}">
                <a16:creationId xmlns:a16="http://schemas.microsoft.com/office/drawing/2014/main" id="{7DF220F3-23DF-4B89-AEE6-A0862EBA7498}"/>
              </a:ext>
            </a:extLst>
          </p:cNvPr>
          <p:cNvSpPr/>
          <p:nvPr/>
        </p:nvSpPr>
        <p:spPr>
          <a:xfrm>
            <a:off x="5410201" y="1681164"/>
            <a:ext cx="1203325" cy="1349375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>
              <a:solidFill>
                <a:srgbClr val="DEB34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9D154-EC49-4ABD-ADF6-51A7D46C6900}"/>
              </a:ext>
            </a:extLst>
          </p:cNvPr>
          <p:cNvSpPr txBox="1"/>
          <p:nvPr/>
        </p:nvSpPr>
        <p:spPr>
          <a:xfrm>
            <a:off x="2709407" y="10398"/>
            <a:ext cx="61064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8C KLASĖ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E3D20F-53E0-4A32-9B3C-129FE4329FF3}"/>
              </a:ext>
            </a:extLst>
          </p:cNvPr>
          <p:cNvSpPr txBox="1"/>
          <p:nvPr/>
        </p:nvSpPr>
        <p:spPr>
          <a:xfrm>
            <a:off x="651787" y="4746199"/>
            <a:ext cx="47584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</a:rPr>
              <a:t>Nesityčiok iš kitų,</a:t>
            </a:r>
          </a:p>
          <a:p>
            <a:r>
              <a:rPr lang="lt-LT" sz="2800" b="1" dirty="0">
                <a:solidFill>
                  <a:schemeClr val="bg1"/>
                </a:solidFill>
              </a:rPr>
              <a:t>bus kitam labai skaudu.</a:t>
            </a:r>
          </a:p>
          <a:p>
            <a:r>
              <a:rPr lang="lt-LT" sz="2800" b="1" dirty="0">
                <a:solidFill>
                  <a:schemeClr val="bg1"/>
                </a:solidFill>
              </a:rPr>
              <a:t>Juk pačiam yra smagiau,</a:t>
            </a:r>
          </a:p>
          <a:p>
            <a:r>
              <a:rPr lang="lt-LT" sz="2800" b="1" dirty="0">
                <a:solidFill>
                  <a:schemeClr val="bg1"/>
                </a:solidFill>
              </a:rPr>
              <a:t>Jei gyvenam draugiškiau.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BF785C-04D3-42AA-90C6-E2A2D715CD75}"/>
              </a:ext>
            </a:extLst>
          </p:cNvPr>
          <p:cNvSpPr txBox="1"/>
          <p:nvPr/>
        </p:nvSpPr>
        <p:spPr>
          <a:xfrm>
            <a:off x="6955688" y="4746199"/>
            <a:ext cx="50966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</a:rPr>
              <a:t>Tos patyčios jau seniai</a:t>
            </a:r>
          </a:p>
          <a:p>
            <a:r>
              <a:rPr lang="lt-LT" sz="2800" b="1" dirty="0">
                <a:solidFill>
                  <a:schemeClr val="bg1"/>
                </a:solidFill>
              </a:rPr>
              <a:t>žlugdo mus visus, vaikai!</a:t>
            </a:r>
          </a:p>
          <a:p>
            <a:r>
              <a:rPr lang="lt-LT" sz="2800" b="1" dirty="0">
                <a:solidFill>
                  <a:schemeClr val="bg1"/>
                </a:solidFill>
              </a:rPr>
              <a:t>Baikit tyčiotis visi,</a:t>
            </a:r>
          </a:p>
          <a:p>
            <a:r>
              <a:rPr lang="lt-LT" sz="2800" b="1" dirty="0">
                <a:solidFill>
                  <a:schemeClr val="bg1"/>
                </a:solidFill>
              </a:rPr>
              <a:t>patyčia tokia baisi!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FD7671-6A8A-45B2-B70B-CA59ABCD60EA}"/>
              </a:ext>
            </a:extLst>
          </p:cNvPr>
          <p:cNvSpPr txBox="1"/>
          <p:nvPr/>
        </p:nvSpPr>
        <p:spPr>
          <a:xfrm>
            <a:off x="3937000" y="0"/>
            <a:ext cx="3695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8A KLASĖ</a:t>
            </a: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71B64B0-F885-44ED-911B-2B8D337F5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4" y="824243"/>
            <a:ext cx="10937172" cy="587095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0319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FD7671-6A8A-45B2-B70B-CA59ABCD60EA}"/>
              </a:ext>
            </a:extLst>
          </p:cNvPr>
          <p:cNvSpPr txBox="1"/>
          <p:nvPr/>
        </p:nvSpPr>
        <p:spPr>
          <a:xfrm>
            <a:off x="3937000" y="0"/>
            <a:ext cx="3695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8A KLASĖ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758B9D9-78AF-44C6-A77E-A865B99C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87" y="927980"/>
            <a:ext cx="9791025" cy="556293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81447806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Žalsvai gelto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1385</TotalTime>
  <Words>165</Words>
  <Application>Microsoft Office PowerPoint</Application>
  <PresentationFormat>Plačiaekranė</PresentationFormat>
  <Paragraphs>31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Century Gothic</vt:lpstr>
      <vt:lpstr>Garamond</vt:lpstr>
      <vt:lpstr>Wingdings 3</vt:lpstr>
      <vt:lpstr>Dalis</vt:lpstr>
      <vt:lpstr>Sąmoningumo didinimo mėnuo  ,,BE PATYČIŲ- 2021“  ,,Mokėk nesusipykti, bet mokėk išgirsti ir išklausyti žmogų, visose situacijose išlik draugiškas, pakantus, nesityčiok...“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Sąmoningumo didinimo mėnuo BE PATYČIŲ-2021 ,,Mokėk nesusipykti, bet mokėk IŠGIRSTI IR išklausyti žmogų ir tu padarysi laimingesnį ir jį, ir save“</dc:title>
  <dc:creator>Lina</dc:creator>
  <cp:lastModifiedBy>Lina</cp:lastModifiedBy>
  <cp:revision>216</cp:revision>
  <dcterms:created xsi:type="dcterms:W3CDTF">2021-01-29T09:41:14Z</dcterms:created>
  <dcterms:modified xsi:type="dcterms:W3CDTF">2021-03-19T15:47:40Z</dcterms:modified>
</cp:coreProperties>
</file>