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71" r:id="rId19"/>
    <p:sldId id="273" r:id="rId20"/>
    <p:sldId id="275" r:id="rId21"/>
    <p:sldId id="276" r:id="rId22"/>
    <p:sldId id="279" r:id="rId23"/>
    <p:sldId id="280" r:id="rId24"/>
    <p:sldId id="281" r:id="rId25"/>
    <p:sldId id="282" r:id="rId26"/>
    <p:sldId id="272" r:id="rId2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075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814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2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528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32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53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59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053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023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388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19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CE36-2061-4467-A517-C43978855E11}" type="datetimeFigureOut">
              <a:rPr lang="lt-LT" smtClean="0"/>
              <a:t>2021-03-24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EC4B-5462-4849-A0DE-C8789F97D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5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2999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287" y="-1985960"/>
            <a:ext cx="5813423" cy="10515600"/>
          </a:xfrm>
        </p:spPr>
      </p:pic>
    </p:spTree>
    <p:extLst>
      <p:ext uri="{BB962C8B-B14F-4D97-AF65-F5344CB8AC3E}">
        <p14:creationId xmlns:p14="http://schemas.microsoft.com/office/powerpoint/2010/main" val="255527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6704" y="-2110057"/>
            <a:ext cx="5813423" cy="10763794"/>
          </a:xfrm>
        </p:spPr>
      </p:pic>
    </p:spTree>
    <p:extLst>
      <p:ext uri="{BB962C8B-B14F-4D97-AF65-F5344CB8AC3E}">
        <p14:creationId xmlns:p14="http://schemas.microsoft.com/office/powerpoint/2010/main" val="212207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287" y="-1985960"/>
            <a:ext cx="5813423" cy="10515600"/>
          </a:xfrm>
        </p:spPr>
      </p:pic>
    </p:spTree>
    <p:extLst>
      <p:ext uri="{BB962C8B-B14F-4D97-AF65-F5344CB8AC3E}">
        <p14:creationId xmlns:p14="http://schemas.microsoft.com/office/powerpoint/2010/main" val="54814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285" y="-1985962"/>
            <a:ext cx="5813426" cy="10515601"/>
          </a:xfrm>
        </p:spPr>
      </p:pic>
    </p:spTree>
    <p:extLst>
      <p:ext uri="{BB962C8B-B14F-4D97-AF65-F5344CB8AC3E}">
        <p14:creationId xmlns:p14="http://schemas.microsoft.com/office/powerpoint/2010/main" val="236471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641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137774"/>
          </a:xfrm>
        </p:spPr>
      </p:pic>
    </p:spTree>
    <p:extLst>
      <p:ext uri="{BB962C8B-B14F-4D97-AF65-F5344CB8AC3E}">
        <p14:creationId xmlns:p14="http://schemas.microsoft.com/office/powerpoint/2010/main" val="308052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258"/>
            <a:ext cx="10515600" cy="6244046"/>
          </a:xfrm>
        </p:spPr>
      </p:pic>
    </p:spTree>
    <p:extLst>
      <p:ext uri="{BB962C8B-B14F-4D97-AF65-F5344CB8AC3E}">
        <p14:creationId xmlns:p14="http://schemas.microsoft.com/office/powerpoint/2010/main" val="126225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79366"/>
          </a:xfrm>
        </p:spPr>
      </p:pic>
    </p:spTree>
    <p:extLst>
      <p:ext uri="{BB962C8B-B14F-4D97-AF65-F5344CB8AC3E}">
        <p14:creationId xmlns:p14="http://schemas.microsoft.com/office/powerpoint/2010/main" val="135637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296932"/>
          </a:xfrm>
        </p:spPr>
      </p:pic>
    </p:spTree>
    <p:extLst>
      <p:ext uri="{BB962C8B-B14F-4D97-AF65-F5344CB8AC3E}">
        <p14:creationId xmlns:p14="http://schemas.microsoft.com/office/powerpoint/2010/main" val="188105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365126"/>
            <a:ext cx="4911634" cy="6857998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5" y="36512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365125"/>
            <a:ext cx="10711543" cy="5811838"/>
          </a:xfrm>
        </p:spPr>
      </p:pic>
    </p:spTree>
    <p:extLst>
      <p:ext uri="{BB962C8B-B14F-4D97-AF65-F5344CB8AC3E}">
        <p14:creationId xmlns:p14="http://schemas.microsoft.com/office/powerpoint/2010/main" val="378587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CF0A362-8AA4-40D5-9F07-5924C1E8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DRAUGYSTĖS SAVAITĖ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5555AD2-72D1-4E44-B6D9-1BAC389C5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Visą savaitę su ,,Drugelių“ grupės vaikais kalbėjomės apie jausmus, emocijas, draugystę, žiūrėjome filmukus. Vaikai iš vienkartinių indelių pasigamino lėlytes, iš popieriaus – draugus, iš antrinių žaliavų – drugelius ir gėlytes. Su sukurtais personažais žaidė draugystės žaidimus, ratelius</a:t>
            </a:r>
            <a:r>
              <a:rPr lang="lt-LT"/>
              <a:t>. </a:t>
            </a:r>
          </a:p>
          <a:p>
            <a:r>
              <a:rPr lang="lt-LT"/>
              <a:t>Iš </a:t>
            </a:r>
            <a:r>
              <a:rPr lang="lt-LT" dirty="0"/>
              <a:t>savo pagamintų darbelių sukūrėme ,,Draugystės knygą“, ir dar kartą prisiminėme patirtas džiugias emocijas.</a:t>
            </a:r>
          </a:p>
        </p:txBody>
      </p:sp>
    </p:spTree>
    <p:extLst>
      <p:ext uri="{BB962C8B-B14F-4D97-AF65-F5344CB8AC3E}">
        <p14:creationId xmlns:p14="http://schemas.microsoft.com/office/powerpoint/2010/main" val="1137577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78823"/>
            <a:ext cx="10515600" cy="1311865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263"/>
            <a:ext cx="10515600" cy="6217920"/>
          </a:xfrm>
        </p:spPr>
      </p:pic>
    </p:spTree>
    <p:extLst>
      <p:ext uri="{BB962C8B-B14F-4D97-AF65-F5344CB8AC3E}">
        <p14:creationId xmlns:p14="http://schemas.microsoft.com/office/powerpoint/2010/main" val="358462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048738"/>
          </a:xfrm>
        </p:spPr>
      </p:pic>
    </p:spTree>
    <p:extLst>
      <p:ext uri="{BB962C8B-B14F-4D97-AF65-F5344CB8AC3E}">
        <p14:creationId xmlns:p14="http://schemas.microsoft.com/office/powerpoint/2010/main" val="68758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7" y="365125"/>
            <a:ext cx="4144174" cy="6492874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365124"/>
            <a:ext cx="579990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6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257800" cy="6401435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4"/>
            <a:ext cx="52578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100989"/>
          </a:xfrm>
        </p:spPr>
      </p:pic>
    </p:spTree>
    <p:extLst>
      <p:ext uri="{BB962C8B-B14F-4D97-AF65-F5344CB8AC3E}">
        <p14:creationId xmlns:p14="http://schemas.microsoft.com/office/powerpoint/2010/main" val="137401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365125"/>
            <a:ext cx="10789920" cy="6205492"/>
          </a:xfrm>
        </p:spPr>
      </p:pic>
    </p:spTree>
    <p:extLst>
      <p:ext uri="{BB962C8B-B14F-4D97-AF65-F5344CB8AC3E}">
        <p14:creationId xmlns:p14="http://schemas.microsoft.com/office/powerpoint/2010/main" val="332322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1" y="365125"/>
            <a:ext cx="5476585" cy="6100989"/>
          </a:xfrm>
        </p:spPr>
      </p:pic>
      <p:pic>
        <p:nvPicPr>
          <p:cNvPr id="5" name="Turinio vietos rezervavimo ženkla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365126"/>
            <a:ext cx="5148944" cy="60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5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C6B7E73-FF12-400C-A81E-0471EA9A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ACD534A-BF7B-4368-8FD2-CC52E2648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8304" y="-2242380"/>
            <a:ext cx="5995671" cy="10846191"/>
          </a:xfrm>
        </p:spPr>
      </p:pic>
    </p:spTree>
    <p:extLst>
      <p:ext uri="{BB962C8B-B14F-4D97-AF65-F5344CB8AC3E}">
        <p14:creationId xmlns:p14="http://schemas.microsoft.com/office/powerpoint/2010/main" val="110414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2880" y="-2377757"/>
            <a:ext cx="5970364" cy="11456127"/>
          </a:xfrm>
        </p:spPr>
      </p:pic>
    </p:spTree>
    <p:extLst>
      <p:ext uri="{BB962C8B-B14F-4D97-AF65-F5344CB8AC3E}">
        <p14:creationId xmlns:p14="http://schemas.microsoft.com/office/powerpoint/2010/main" val="400879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2570" y="-1967362"/>
            <a:ext cx="6048737" cy="10713720"/>
          </a:xfrm>
        </p:spPr>
      </p:pic>
    </p:spTree>
    <p:extLst>
      <p:ext uri="{BB962C8B-B14F-4D97-AF65-F5344CB8AC3E}">
        <p14:creationId xmlns:p14="http://schemas.microsoft.com/office/powerpoint/2010/main" val="333619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3697" y="-2091552"/>
            <a:ext cx="5813423" cy="10726785"/>
          </a:xfrm>
        </p:spPr>
      </p:pic>
    </p:spTree>
    <p:extLst>
      <p:ext uri="{BB962C8B-B14F-4D97-AF65-F5344CB8AC3E}">
        <p14:creationId xmlns:p14="http://schemas.microsoft.com/office/powerpoint/2010/main" val="159497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287" y="-1985960"/>
            <a:ext cx="5813423" cy="10515600"/>
          </a:xfrm>
        </p:spPr>
      </p:pic>
    </p:spTree>
    <p:extLst>
      <p:ext uri="{BB962C8B-B14F-4D97-AF65-F5344CB8AC3E}">
        <p14:creationId xmlns:p14="http://schemas.microsoft.com/office/powerpoint/2010/main" val="398686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287" y="-1985960"/>
            <a:ext cx="5813423" cy="10515600"/>
          </a:xfrm>
        </p:spPr>
      </p:pic>
    </p:spTree>
    <p:extLst>
      <p:ext uri="{BB962C8B-B14F-4D97-AF65-F5344CB8AC3E}">
        <p14:creationId xmlns:p14="http://schemas.microsoft.com/office/powerpoint/2010/main" val="40068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287" y="-1985960"/>
            <a:ext cx="5813423" cy="10515600"/>
          </a:xfrm>
        </p:spPr>
      </p:pic>
    </p:spTree>
    <p:extLst>
      <p:ext uri="{BB962C8B-B14F-4D97-AF65-F5344CB8AC3E}">
        <p14:creationId xmlns:p14="http://schemas.microsoft.com/office/powerpoint/2010/main" val="233807577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67</Words>
  <Application>Microsoft Office PowerPoint</Application>
  <PresentationFormat>Plačiaekranė</PresentationFormat>
  <Paragraphs>3</Paragraphs>
  <Slides>26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„Office“ tema</vt:lpstr>
      <vt:lpstr>„PowerPoint“ pateiktis</vt:lpstr>
      <vt:lpstr>DRAUGYSTĖS SAVAITĖ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Mokinys</dc:creator>
  <cp:lastModifiedBy>Atžalėlės 1 grupė</cp:lastModifiedBy>
  <cp:revision>13</cp:revision>
  <dcterms:created xsi:type="dcterms:W3CDTF">2021-03-23T12:18:55Z</dcterms:created>
  <dcterms:modified xsi:type="dcterms:W3CDTF">2021-03-24T07:50:16Z</dcterms:modified>
</cp:coreProperties>
</file>